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410" r:id="rId2"/>
    <p:sldId id="475" r:id="rId3"/>
    <p:sldId id="476" r:id="rId4"/>
    <p:sldId id="480" r:id="rId5"/>
    <p:sldId id="481" r:id="rId6"/>
    <p:sldId id="357" r:id="rId7"/>
    <p:sldId id="495" r:id="rId8"/>
    <p:sldId id="487" r:id="rId9"/>
    <p:sldId id="488" r:id="rId10"/>
    <p:sldId id="491" r:id="rId11"/>
    <p:sldId id="478" r:id="rId12"/>
    <p:sldId id="499" r:id="rId13"/>
    <p:sldId id="493" r:id="rId14"/>
    <p:sldId id="500" r:id="rId15"/>
    <p:sldId id="474" r:id="rId16"/>
    <p:sldId id="501" r:id="rId17"/>
    <p:sldId id="458" r:id="rId18"/>
    <p:sldId id="492" r:id="rId19"/>
    <p:sldId id="459" r:id="rId20"/>
    <p:sldId id="461" r:id="rId21"/>
    <p:sldId id="489" r:id="rId22"/>
    <p:sldId id="468" r:id="rId23"/>
    <p:sldId id="469" r:id="rId24"/>
    <p:sldId id="463" r:id="rId25"/>
    <p:sldId id="464" r:id="rId26"/>
    <p:sldId id="465" r:id="rId27"/>
    <p:sldId id="467" r:id="rId28"/>
    <p:sldId id="470" r:id="rId29"/>
    <p:sldId id="473" r:id="rId30"/>
    <p:sldId id="496" r:id="rId31"/>
    <p:sldId id="472" r:id="rId32"/>
    <p:sldId id="497" r:id="rId33"/>
    <p:sldId id="471" r:id="rId34"/>
    <p:sldId id="498" r:id="rId35"/>
    <p:sldId id="452" r:id="rId3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FA3F18B9-761B-459F-AA8A-1E5B9CD24F2C}">
          <p14:sldIdLst>
            <p14:sldId id="410"/>
            <p14:sldId id="475"/>
            <p14:sldId id="476"/>
            <p14:sldId id="480"/>
            <p14:sldId id="481"/>
            <p14:sldId id="357"/>
            <p14:sldId id="495"/>
            <p14:sldId id="487"/>
            <p14:sldId id="488"/>
            <p14:sldId id="491"/>
            <p14:sldId id="478"/>
            <p14:sldId id="499"/>
            <p14:sldId id="493"/>
            <p14:sldId id="500"/>
            <p14:sldId id="474"/>
            <p14:sldId id="501"/>
            <p14:sldId id="458"/>
            <p14:sldId id="492"/>
            <p14:sldId id="459"/>
            <p14:sldId id="461"/>
            <p14:sldId id="489"/>
            <p14:sldId id="468"/>
            <p14:sldId id="469"/>
            <p14:sldId id="463"/>
            <p14:sldId id="464"/>
            <p14:sldId id="465"/>
            <p14:sldId id="467"/>
            <p14:sldId id="470"/>
            <p14:sldId id="473"/>
            <p14:sldId id="496"/>
            <p14:sldId id="472"/>
            <p14:sldId id="497"/>
            <p14:sldId id="471"/>
            <p14:sldId id="498"/>
            <p14:sldId id="4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FF00"/>
    <a:srgbClr val="CC0001"/>
    <a:srgbClr val="0070C0"/>
    <a:srgbClr val="00FFFF"/>
    <a:srgbClr val="FFD000"/>
    <a:srgbClr val="EEC100"/>
    <a:srgbClr val="D2AA00"/>
    <a:srgbClr val="F7E102"/>
    <a:srgbClr val="FF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8" autoAdjust="0"/>
    <p:restoredTop sz="67209" autoAdjust="0"/>
  </p:normalViewPr>
  <p:slideViewPr>
    <p:cSldViewPr snapToGrid="0" snapToObjects="1">
      <p:cViewPr varScale="1">
        <p:scale>
          <a:sx n="77" d="100"/>
          <a:sy n="77" d="100"/>
        </p:scale>
        <p:origin x="2502" y="90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8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ghab\Desktop\Smart%20Cities\SWMM%20FILES\SWMM%20FILES\1%20-%20Cop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ghab\Desktop\Smart%20Cities\SWMM%20FILES\SWMM%20FILES\1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ghab\Desktop\Smart%20Cities\SWMM%20FILES\SWMM%20FILES\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Sheet2!$E$4:$E$244</c:f>
              <c:numCache>
                <c:formatCode>h:mm</c:formatCode>
                <c:ptCount val="241"/>
                <c:pt idx="0">
                  <c:v>0</c:v>
                </c:pt>
                <c:pt idx="1">
                  <c:v>4.1666666666666666E-3</c:v>
                </c:pt>
                <c:pt idx="2">
                  <c:v>8.3333333333333332E-3</c:v>
                </c:pt>
                <c:pt idx="3">
                  <c:v>1.2499999999999999E-2</c:v>
                </c:pt>
                <c:pt idx="4">
                  <c:v>1.6666666666666666E-2</c:v>
                </c:pt>
                <c:pt idx="5">
                  <c:v>2.0833333333333332E-2</c:v>
                </c:pt>
                <c:pt idx="6">
                  <c:v>2.4999999999999998E-2</c:v>
                </c:pt>
                <c:pt idx="7">
                  <c:v>2.9166666666666664E-2</c:v>
                </c:pt>
                <c:pt idx="8">
                  <c:v>3.3333333333333333E-2</c:v>
                </c:pt>
                <c:pt idx="9">
                  <c:v>3.7499999999999999E-2</c:v>
                </c:pt>
                <c:pt idx="10">
                  <c:v>4.1666666666666664E-2</c:v>
                </c:pt>
                <c:pt idx="11">
                  <c:v>4.5833333333333337E-2</c:v>
                </c:pt>
                <c:pt idx="12">
                  <c:v>4.9999999999999996E-2</c:v>
                </c:pt>
                <c:pt idx="13">
                  <c:v>5.4166666666666669E-2</c:v>
                </c:pt>
                <c:pt idx="14">
                  <c:v>5.8333333333333327E-2</c:v>
                </c:pt>
                <c:pt idx="15">
                  <c:v>6.25E-2</c:v>
                </c:pt>
                <c:pt idx="16">
                  <c:v>6.6666666666666666E-2</c:v>
                </c:pt>
                <c:pt idx="17">
                  <c:v>7.0833333333333331E-2</c:v>
                </c:pt>
                <c:pt idx="18">
                  <c:v>7.4999999999999997E-2</c:v>
                </c:pt>
                <c:pt idx="19">
                  <c:v>7.9166666666666663E-2</c:v>
                </c:pt>
                <c:pt idx="20">
                  <c:v>8.3333333333333329E-2</c:v>
                </c:pt>
                <c:pt idx="21">
                  <c:v>8.7500000000000008E-2</c:v>
                </c:pt>
                <c:pt idx="22">
                  <c:v>9.1666666666666674E-2</c:v>
                </c:pt>
                <c:pt idx="23">
                  <c:v>9.5833333333333326E-2</c:v>
                </c:pt>
                <c:pt idx="24">
                  <c:v>9.9999999999999992E-2</c:v>
                </c:pt>
                <c:pt idx="25">
                  <c:v>0.10416666666666667</c:v>
                </c:pt>
                <c:pt idx="26">
                  <c:v>0.10833333333333334</c:v>
                </c:pt>
                <c:pt idx="27">
                  <c:v>0.1125</c:v>
                </c:pt>
                <c:pt idx="28">
                  <c:v>0.11666666666666665</c:v>
                </c:pt>
                <c:pt idx="29">
                  <c:v>0.12083333333333333</c:v>
                </c:pt>
                <c:pt idx="30">
                  <c:v>0.125</c:v>
                </c:pt>
                <c:pt idx="31">
                  <c:v>0.12916666666666668</c:v>
                </c:pt>
                <c:pt idx="32">
                  <c:v>0.13333333333333333</c:v>
                </c:pt>
                <c:pt idx="33">
                  <c:v>0.13749999999999998</c:v>
                </c:pt>
                <c:pt idx="34">
                  <c:v>0.14166666666666666</c:v>
                </c:pt>
                <c:pt idx="35">
                  <c:v>0.14583333333333334</c:v>
                </c:pt>
                <c:pt idx="36">
                  <c:v>0.15</c:v>
                </c:pt>
                <c:pt idx="37">
                  <c:v>0.15416666666666667</c:v>
                </c:pt>
                <c:pt idx="38">
                  <c:v>0.15833333333333333</c:v>
                </c:pt>
                <c:pt idx="39">
                  <c:v>0.16250000000000001</c:v>
                </c:pt>
                <c:pt idx="40">
                  <c:v>0.16666666666666666</c:v>
                </c:pt>
                <c:pt idx="41">
                  <c:v>0.17083333333333331</c:v>
                </c:pt>
                <c:pt idx="42">
                  <c:v>0.17500000000000002</c:v>
                </c:pt>
                <c:pt idx="43">
                  <c:v>0.17916666666666667</c:v>
                </c:pt>
                <c:pt idx="44">
                  <c:v>0.18333333333333335</c:v>
                </c:pt>
                <c:pt idx="45">
                  <c:v>0.1875</c:v>
                </c:pt>
                <c:pt idx="46">
                  <c:v>0.19166666666666665</c:v>
                </c:pt>
                <c:pt idx="47">
                  <c:v>0.19583333333333333</c:v>
                </c:pt>
                <c:pt idx="48">
                  <c:v>0.19999999999999998</c:v>
                </c:pt>
                <c:pt idx="49">
                  <c:v>0.20416666666666669</c:v>
                </c:pt>
                <c:pt idx="50">
                  <c:v>0.20833333333333334</c:v>
                </c:pt>
                <c:pt idx="51">
                  <c:v>0.21249999999999999</c:v>
                </c:pt>
                <c:pt idx="52">
                  <c:v>0.21666666666666667</c:v>
                </c:pt>
                <c:pt idx="53">
                  <c:v>0.22083333333333333</c:v>
                </c:pt>
                <c:pt idx="54">
                  <c:v>0.22500000000000001</c:v>
                </c:pt>
                <c:pt idx="55">
                  <c:v>0.22916666666666666</c:v>
                </c:pt>
                <c:pt idx="56">
                  <c:v>0.23333333333333331</c:v>
                </c:pt>
                <c:pt idx="57">
                  <c:v>0.23750000000000002</c:v>
                </c:pt>
                <c:pt idx="58">
                  <c:v>0.24166666666666667</c:v>
                </c:pt>
                <c:pt idx="59">
                  <c:v>0.24583333333333335</c:v>
                </c:pt>
                <c:pt idx="60">
                  <c:v>0.25</c:v>
                </c:pt>
                <c:pt idx="61">
                  <c:v>0.25416666666666665</c:v>
                </c:pt>
                <c:pt idx="62">
                  <c:v>0.25833333333333336</c:v>
                </c:pt>
                <c:pt idx="63">
                  <c:v>0.26250000000000001</c:v>
                </c:pt>
                <c:pt idx="64">
                  <c:v>0.26666666666666666</c:v>
                </c:pt>
                <c:pt idx="65">
                  <c:v>0.27083333333333331</c:v>
                </c:pt>
                <c:pt idx="66">
                  <c:v>0.27499999999999997</c:v>
                </c:pt>
                <c:pt idx="67">
                  <c:v>0.27916666666666667</c:v>
                </c:pt>
                <c:pt idx="68">
                  <c:v>0.28333333333333333</c:v>
                </c:pt>
                <c:pt idx="69">
                  <c:v>0.28750000000000003</c:v>
                </c:pt>
                <c:pt idx="70">
                  <c:v>0.29166666666666669</c:v>
                </c:pt>
                <c:pt idx="71">
                  <c:v>0.29583333333333334</c:v>
                </c:pt>
                <c:pt idx="72">
                  <c:v>0.3</c:v>
                </c:pt>
                <c:pt idx="73">
                  <c:v>0.30416666666666664</c:v>
                </c:pt>
                <c:pt idx="74">
                  <c:v>0.30833333333333335</c:v>
                </c:pt>
                <c:pt idx="75">
                  <c:v>0.3125</c:v>
                </c:pt>
                <c:pt idx="76">
                  <c:v>0.31666666666666665</c:v>
                </c:pt>
                <c:pt idx="77">
                  <c:v>0.32083333333333336</c:v>
                </c:pt>
                <c:pt idx="78">
                  <c:v>0.32500000000000001</c:v>
                </c:pt>
                <c:pt idx="79">
                  <c:v>0.32916666666666666</c:v>
                </c:pt>
                <c:pt idx="80">
                  <c:v>0.33333333333333331</c:v>
                </c:pt>
                <c:pt idx="81">
                  <c:v>0.33749999999999997</c:v>
                </c:pt>
                <c:pt idx="82">
                  <c:v>0.34166666666666662</c:v>
                </c:pt>
                <c:pt idx="83">
                  <c:v>0.34583333333333338</c:v>
                </c:pt>
                <c:pt idx="84">
                  <c:v>0.35000000000000003</c:v>
                </c:pt>
                <c:pt idx="85">
                  <c:v>0.35416666666666669</c:v>
                </c:pt>
                <c:pt idx="86">
                  <c:v>0.35833333333333334</c:v>
                </c:pt>
                <c:pt idx="87">
                  <c:v>0.36249999999999999</c:v>
                </c:pt>
                <c:pt idx="88">
                  <c:v>0.3666666666666667</c:v>
                </c:pt>
                <c:pt idx="89">
                  <c:v>0.37083333333333335</c:v>
                </c:pt>
                <c:pt idx="90">
                  <c:v>0.375</c:v>
                </c:pt>
                <c:pt idx="91">
                  <c:v>0.37916666666666665</c:v>
                </c:pt>
                <c:pt idx="92">
                  <c:v>0.3833333333333333</c:v>
                </c:pt>
                <c:pt idx="93">
                  <c:v>0.38750000000000001</c:v>
                </c:pt>
                <c:pt idx="94">
                  <c:v>0.39166666666666666</c:v>
                </c:pt>
                <c:pt idx="95">
                  <c:v>0.39583333333333331</c:v>
                </c:pt>
                <c:pt idx="96">
                  <c:v>0.39999999999999997</c:v>
                </c:pt>
                <c:pt idx="97">
                  <c:v>0.40416666666666662</c:v>
                </c:pt>
                <c:pt idx="98">
                  <c:v>0.40833333333333338</c:v>
                </c:pt>
                <c:pt idx="99">
                  <c:v>0.41250000000000003</c:v>
                </c:pt>
                <c:pt idx="100">
                  <c:v>0.41666666666666669</c:v>
                </c:pt>
                <c:pt idx="101">
                  <c:v>0.42083333333333334</c:v>
                </c:pt>
                <c:pt idx="102">
                  <c:v>0.42499999999999999</c:v>
                </c:pt>
                <c:pt idx="103">
                  <c:v>0.4291666666666667</c:v>
                </c:pt>
                <c:pt idx="104">
                  <c:v>0.43333333333333335</c:v>
                </c:pt>
                <c:pt idx="105">
                  <c:v>0.4375</c:v>
                </c:pt>
                <c:pt idx="106">
                  <c:v>0.44166666666666665</c:v>
                </c:pt>
                <c:pt idx="107">
                  <c:v>0.4458333333333333</c:v>
                </c:pt>
                <c:pt idx="108">
                  <c:v>0.45</c:v>
                </c:pt>
                <c:pt idx="109">
                  <c:v>0.45416666666666666</c:v>
                </c:pt>
                <c:pt idx="110">
                  <c:v>0.45833333333333331</c:v>
                </c:pt>
                <c:pt idx="111">
                  <c:v>0.46249999999999997</c:v>
                </c:pt>
                <c:pt idx="112">
                  <c:v>0.46666666666666662</c:v>
                </c:pt>
                <c:pt idx="113">
                  <c:v>0.47083333333333338</c:v>
                </c:pt>
                <c:pt idx="114">
                  <c:v>0.47500000000000003</c:v>
                </c:pt>
                <c:pt idx="115">
                  <c:v>0.47916666666666669</c:v>
                </c:pt>
                <c:pt idx="116">
                  <c:v>0.48333333333333334</c:v>
                </c:pt>
                <c:pt idx="117">
                  <c:v>0.48749999999999999</c:v>
                </c:pt>
                <c:pt idx="118">
                  <c:v>0.4916666666666667</c:v>
                </c:pt>
                <c:pt idx="119">
                  <c:v>0.49583333333333335</c:v>
                </c:pt>
                <c:pt idx="120">
                  <c:v>0.5</c:v>
                </c:pt>
                <c:pt idx="121">
                  <c:v>0.50416666666666665</c:v>
                </c:pt>
                <c:pt idx="122">
                  <c:v>0.5083333333333333</c:v>
                </c:pt>
                <c:pt idx="123">
                  <c:v>0.51250000000000007</c:v>
                </c:pt>
                <c:pt idx="124">
                  <c:v>0.51666666666666672</c:v>
                </c:pt>
                <c:pt idx="125">
                  <c:v>0.52083333333333337</c:v>
                </c:pt>
                <c:pt idx="126">
                  <c:v>0.52500000000000002</c:v>
                </c:pt>
                <c:pt idx="127">
                  <c:v>0.52916666666666667</c:v>
                </c:pt>
                <c:pt idx="128">
                  <c:v>0.53333333333333333</c:v>
                </c:pt>
                <c:pt idx="129">
                  <c:v>0.53749999999999998</c:v>
                </c:pt>
                <c:pt idx="130">
                  <c:v>0.54166666666666663</c:v>
                </c:pt>
                <c:pt idx="131">
                  <c:v>0.54583333333333328</c:v>
                </c:pt>
                <c:pt idx="132">
                  <c:v>0.54999999999999993</c:v>
                </c:pt>
                <c:pt idx="133">
                  <c:v>0.5541666666666667</c:v>
                </c:pt>
                <c:pt idx="134">
                  <c:v>0.55833333333333335</c:v>
                </c:pt>
                <c:pt idx="135">
                  <c:v>0.5625</c:v>
                </c:pt>
                <c:pt idx="136">
                  <c:v>0.56666666666666665</c:v>
                </c:pt>
                <c:pt idx="137">
                  <c:v>0.5708333333333333</c:v>
                </c:pt>
                <c:pt idx="138">
                  <c:v>0.57500000000000007</c:v>
                </c:pt>
                <c:pt idx="139">
                  <c:v>0.57916666666666672</c:v>
                </c:pt>
                <c:pt idx="140">
                  <c:v>0.58333333333333337</c:v>
                </c:pt>
                <c:pt idx="141">
                  <c:v>0.58750000000000002</c:v>
                </c:pt>
                <c:pt idx="142">
                  <c:v>0.59166666666666667</c:v>
                </c:pt>
                <c:pt idx="143">
                  <c:v>0.59583333333333333</c:v>
                </c:pt>
                <c:pt idx="144">
                  <c:v>0.6</c:v>
                </c:pt>
                <c:pt idx="145">
                  <c:v>0.60416666666666663</c:v>
                </c:pt>
                <c:pt idx="146">
                  <c:v>0.60833333333333328</c:v>
                </c:pt>
                <c:pt idx="147">
                  <c:v>0.61249999999999993</c:v>
                </c:pt>
                <c:pt idx="148">
                  <c:v>0.6166666666666667</c:v>
                </c:pt>
                <c:pt idx="149">
                  <c:v>0.62083333333333335</c:v>
                </c:pt>
                <c:pt idx="150">
                  <c:v>0.625</c:v>
                </c:pt>
                <c:pt idx="151">
                  <c:v>0.62916666666666665</c:v>
                </c:pt>
                <c:pt idx="152">
                  <c:v>0.6333333333333333</c:v>
                </c:pt>
                <c:pt idx="153">
                  <c:v>0.63750000000000007</c:v>
                </c:pt>
                <c:pt idx="154">
                  <c:v>0.64166666666666672</c:v>
                </c:pt>
                <c:pt idx="155">
                  <c:v>0.64583333333333337</c:v>
                </c:pt>
                <c:pt idx="156">
                  <c:v>0.65</c:v>
                </c:pt>
                <c:pt idx="157">
                  <c:v>0.65416666666666667</c:v>
                </c:pt>
                <c:pt idx="158">
                  <c:v>0.65833333333333333</c:v>
                </c:pt>
                <c:pt idx="159">
                  <c:v>0.66249999999999998</c:v>
                </c:pt>
                <c:pt idx="160">
                  <c:v>0.66666666666666663</c:v>
                </c:pt>
                <c:pt idx="161">
                  <c:v>0.67083333333333339</c:v>
                </c:pt>
                <c:pt idx="162">
                  <c:v>0.67499999999999993</c:v>
                </c:pt>
                <c:pt idx="163">
                  <c:v>0.6791666666666667</c:v>
                </c:pt>
                <c:pt idx="164">
                  <c:v>0.68333333333333324</c:v>
                </c:pt>
                <c:pt idx="165">
                  <c:v>0.6875</c:v>
                </c:pt>
                <c:pt idx="166">
                  <c:v>0.69166666666666676</c:v>
                </c:pt>
                <c:pt idx="167">
                  <c:v>0.6958333333333333</c:v>
                </c:pt>
                <c:pt idx="168">
                  <c:v>0.70000000000000007</c:v>
                </c:pt>
                <c:pt idx="169">
                  <c:v>0.70416666666666661</c:v>
                </c:pt>
                <c:pt idx="170">
                  <c:v>0.70833333333333337</c:v>
                </c:pt>
                <c:pt idx="171">
                  <c:v>0.71250000000000002</c:v>
                </c:pt>
                <c:pt idx="172">
                  <c:v>0.71666666666666667</c:v>
                </c:pt>
                <c:pt idx="173">
                  <c:v>0.72083333333333333</c:v>
                </c:pt>
                <c:pt idx="174">
                  <c:v>0.72499999999999998</c:v>
                </c:pt>
                <c:pt idx="175">
                  <c:v>0.72916666666666663</c:v>
                </c:pt>
                <c:pt idx="176">
                  <c:v>0.73333333333333339</c:v>
                </c:pt>
                <c:pt idx="177">
                  <c:v>0.73749999999999993</c:v>
                </c:pt>
                <c:pt idx="178">
                  <c:v>0.7416666666666667</c:v>
                </c:pt>
                <c:pt idx="179">
                  <c:v>0.74583333333333324</c:v>
                </c:pt>
                <c:pt idx="180">
                  <c:v>0.75</c:v>
                </c:pt>
                <c:pt idx="181">
                  <c:v>0.75416666666666676</c:v>
                </c:pt>
                <c:pt idx="182">
                  <c:v>0.7583333333333333</c:v>
                </c:pt>
                <c:pt idx="183">
                  <c:v>0.76250000000000007</c:v>
                </c:pt>
                <c:pt idx="184">
                  <c:v>0.76666666666666661</c:v>
                </c:pt>
                <c:pt idx="185">
                  <c:v>0.77083333333333337</c:v>
                </c:pt>
                <c:pt idx="186">
                  <c:v>0.77500000000000002</c:v>
                </c:pt>
                <c:pt idx="187">
                  <c:v>0.77916666666666667</c:v>
                </c:pt>
                <c:pt idx="188">
                  <c:v>0.78333333333333333</c:v>
                </c:pt>
                <c:pt idx="189">
                  <c:v>0.78749999999999998</c:v>
                </c:pt>
                <c:pt idx="190">
                  <c:v>0.79166666666666663</c:v>
                </c:pt>
                <c:pt idx="191">
                  <c:v>0.79583333333333339</c:v>
                </c:pt>
                <c:pt idx="192">
                  <c:v>0.79999999999999993</c:v>
                </c:pt>
                <c:pt idx="193">
                  <c:v>0.8041666666666667</c:v>
                </c:pt>
                <c:pt idx="194">
                  <c:v>0.80833333333333324</c:v>
                </c:pt>
                <c:pt idx="195">
                  <c:v>0.8125</c:v>
                </c:pt>
                <c:pt idx="196">
                  <c:v>0.81666666666666676</c:v>
                </c:pt>
                <c:pt idx="197">
                  <c:v>0.8208333333333333</c:v>
                </c:pt>
                <c:pt idx="198">
                  <c:v>0.82500000000000007</c:v>
                </c:pt>
                <c:pt idx="199">
                  <c:v>0.82916666666666661</c:v>
                </c:pt>
                <c:pt idx="200">
                  <c:v>0.83333333333333337</c:v>
                </c:pt>
                <c:pt idx="201">
                  <c:v>0.83750000000000002</c:v>
                </c:pt>
                <c:pt idx="202">
                  <c:v>0.84166666666666667</c:v>
                </c:pt>
                <c:pt idx="203">
                  <c:v>0.84583333333333333</c:v>
                </c:pt>
                <c:pt idx="204">
                  <c:v>0.85</c:v>
                </c:pt>
                <c:pt idx="205">
                  <c:v>0.85416666666666663</c:v>
                </c:pt>
                <c:pt idx="206">
                  <c:v>0.85833333333333339</c:v>
                </c:pt>
                <c:pt idx="207">
                  <c:v>0.86249999999999993</c:v>
                </c:pt>
                <c:pt idx="208">
                  <c:v>0.8666666666666667</c:v>
                </c:pt>
                <c:pt idx="209">
                  <c:v>0.87083333333333324</c:v>
                </c:pt>
                <c:pt idx="210">
                  <c:v>0.875</c:v>
                </c:pt>
                <c:pt idx="211">
                  <c:v>0.87916666666666676</c:v>
                </c:pt>
                <c:pt idx="212">
                  <c:v>0.8833333333333333</c:v>
                </c:pt>
                <c:pt idx="213">
                  <c:v>0.88750000000000007</c:v>
                </c:pt>
                <c:pt idx="214">
                  <c:v>0.89166666666666661</c:v>
                </c:pt>
                <c:pt idx="215">
                  <c:v>0.89583333333333337</c:v>
                </c:pt>
                <c:pt idx="216">
                  <c:v>0.9</c:v>
                </c:pt>
                <c:pt idx="217">
                  <c:v>0.90416666666666667</c:v>
                </c:pt>
                <c:pt idx="218">
                  <c:v>0.90833333333333333</c:v>
                </c:pt>
                <c:pt idx="219">
                  <c:v>0.91249999999999998</c:v>
                </c:pt>
                <c:pt idx="220">
                  <c:v>0.91666666666666663</c:v>
                </c:pt>
                <c:pt idx="221">
                  <c:v>0.92083333333333339</c:v>
                </c:pt>
                <c:pt idx="222">
                  <c:v>0.92499999999999993</c:v>
                </c:pt>
                <c:pt idx="223">
                  <c:v>0.9291666666666667</c:v>
                </c:pt>
                <c:pt idx="224">
                  <c:v>0.93333333333333324</c:v>
                </c:pt>
                <c:pt idx="225">
                  <c:v>0.9375</c:v>
                </c:pt>
                <c:pt idx="226">
                  <c:v>0.94166666666666676</c:v>
                </c:pt>
                <c:pt idx="227">
                  <c:v>0.9458333333333333</c:v>
                </c:pt>
                <c:pt idx="228">
                  <c:v>0.95000000000000007</c:v>
                </c:pt>
                <c:pt idx="229">
                  <c:v>0.95416666666666661</c:v>
                </c:pt>
                <c:pt idx="230">
                  <c:v>0.95833333333333337</c:v>
                </c:pt>
                <c:pt idx="231">
                  <c:v>0.96250000000000002</c:v>
                </c:pt>
                <c:pt idx="232">
                  <c:v>0.96666666666666667</c:v>
                </c:pt>
                <c:pt idx="233">
                  <c:v>0.97083333333333333</c:v>
                </c:pt>
                <c:pt idx="234">
                  <c:v>0.97499999999999998</c:v>
                </c:pt>
                <c:pt idx="235">
                  <c:v>0.97916666666666663</c:v>
                </c:pt>
                <c:pt idx="236">
                  <c:v>0.98333333333333339</c:v>
                </c:pt>
                <c:pt idx="237">
                  <c:v>0.98749999999999993</c:v>
                </c:pt>
                <c:pt idx="238">
                  <c:v>0.9916666666666667</c:v>
                </c:pt>
                <c:pt idx="239">
                  <c:v>0.99583333333333324</c:v>
                </c:pt>
                <c:pt idx="240" formatCode="[h]:mm:ss">
                  <c:v>1</c:v>
                </c:pt>
              </c:numCache>
            </c:numRef>
          </c:cat>
          <c:val>
            <c:numRef>
              <c:f>Sheet2!$G$4:$G$244</c:f>
              <c:numCache>
                <c:formatCode>General</c:formatCode>
                <c:ptCount val="241"/>
                <c:pt idx="0">
                  <c:v>0</c:v>
                </c:pt>
                <c:pt idx="1">
                  <c:v>3.4945999999999998E-2</c:v>
                </c:pt>
                <c:pt idx="2">
                  <c:v>3.4945999999999998E-2</c:v>
                </c:pt>
                <c:pt idx="3">
                  <c:v>3.5638000000000003E-2</c:v>
                </c:pt>
                <c:pt idx="4">
                  <c:v>3.5638000000000003E-2</c:v>
                </c:pt>
                <c:pt idx="5">
                  <c:v>3.6330000000000001E-2</c:v>
                </c:pt>
                <c:pt idx="6">
                  <c:v>3.6330000000000001E-2</c:v>
                </c:pt>
                <c:pt idx="7">
                  <c:v>3.7021999999999999E-2</c:v>
                </c:pt>
                <c:pt idx="8">
                  <c:v>3.7021999999999999E-2</c:v>
                </c:pt>
                <c:pt idx="9">
                  <c:v>3.7713999999999998E-2</c:v>
                </c:pt>
                <c:pt idx="10">
                  <c:v>3.7713999999999998E-2</c:v>
                </c:pt>
                <c:pt idx="11">
                  <c:v>3.8406000000000003E-2</c:v>
                </c:pt>
                <c:pt idx="12">
                  <c:v>3.8406000000000003E-2</c:v>
                </c:pt>
                <c:pt idx="13">
                  <c:v>3.9098000000000001E-2</c:v>
                </c:pt>
                <c:pt idx="14">
                  <c:v>3.9098000000000001E-2</c:v>
                </c:pt>
                <c:pt idx="15">
                  <c:v>3.9789999999999999E-2</c:v>
                </c:pt>
                <c:pt idx="16">
                  <c:v>3.9789999999999999E-2</c:v>
                </c:pt>
                <c:pt idx="17">
                  <c:v>4.0481999999999997E-2</c:v>
                </c:pt>
                <c:pt idx="18">
                  <c:v>4.0481999999999997E-2</c:v>
                </c:pt>
                <c:pt idx="19">
                  <c:v>4.1174000000000002E-2</c:v>
                </c:pt>
                <c:pt idx="20">
                  <c:v>4.1174000000000002E-2</c:v>
                </c:pt>
                <c:pt idx="21">
                  <c:v>4.1866E-2</c:v>
                </c:pt>
                <c:pt idx="22">
                  <c:v>4.1866E-2</c:v>
                </c:pt>
                <c:pt idx="23">
                  <c:v>4.2557999999999999E-2</c:v>
                </c:pt>
                <c:pt idx="24">
                  <c:v>4.2557999999999999E-2</c:v>
                </c:pt>
                <c:pt idx="25">
                  <c:v>4.3249999999999997E-2</c:v>
                </c:pt>
                <c:pt idx="26">
                  <c:v>4.3249999999999997E-2</c:v>
                </c:pt>
                <c:pt idx="27">
                  <c:v>4.3942000000000002E-2</c:v>
                </c:pt>
                <c:pt idx="28">
                  <c:v>4.3942000000000002E-2</c:v>
                </c:pt>
                <c:pt idx="29">
                  <c:v>4.4634E-2</c:v>
                </c:pt>
                <c:pt idx="30">
                  <c:v>4.4634E-2</c:v>
                </c:pt>
                <c:pt idx="31">
                  <c:v>4.5325999999999998E-2</c:v>
                </c:pt>
                <c:pt idx="32">
                  <c:v>4.5325999999999998E-2</c:v>
                </c:pt>
                <c:pt idx="33">
                  <c:v>4.6018000000000003E-2</c:v>
                </c:pt>
                <c:pt idx="34">
                  <c:v>4.6018000000000003E-2</c:v>
                </c:pt>
                <c:pt idx="35">
                  <c:v>4.6710000000000002E-2</c:v>
                </c:pt>
                <c:pt idx="36">
                  <c:v>4.6710000000000002E-2</c:v>
                </c:pt>
                <c:pt idx="37">
                  <c:v>4.7402E-2</c:v>
                </c:pt>
                <c:pt idx="38">
                  <c:v>4.7402E-2</c:v>
                </c:pt>
                <c:pt idx="39">
                  <c:v>4.8093999999999998E-2</c:v>
                </c:pt>
                <c:pt idx="40">
                  <c:v>4.8093999999999998E-2</c:v>
                </c:pt>
                <c:pt idx="41">
                  <c:v>4.8786000000000003E-2</c:v>
                </c:pt>
                <c:pt idx="42">
                  <c:v>4.9478000000000001E-2</c:v>
                </c:pt>
                <c:pt idx="43">
                  <c:v>5.0169999999999999E-2</c:v>
                </c:pt>
                <c:pt idx="44">
                  <c:v>5.0861999999999997E-2</c:v>
                </c:pt>
                <c:pt idx="45">
                  <c:v>5.1554000000000003E-2</c:v>
                </c:pt>
                <c:pt idx="46">
                  <c:v>5.2246000000000001E-2</c:v>
                </c:pt>
                <c:pt idx="47">
                  <c:v>5.2937999999999999E-2</c:v>
                </c:pt>
                <c:pt idx="48">
                  <c:v>5.3629999999999997E-2</c:v>
                </c:pt>
                <c:pt idx="49">
                  <c:v>5.4322000000000002E-2</c:v>
                </c:pt>
                <c:pt idx="50">
                  <c:v>5.5014E-2</c:v>
                </c:pt>
                <c:pt idx="51">
                  <c:v>5.5705999999999999E-2</c:v>
                </c:pt>
                <c:pt idx="52">
                  <c:v>5.6397999999999997E-2</c:v>
                </c:pt>
                <c:pt idx="53">
                  <c:v>5.7090000000000002E-2</c:v>
                </c:pt>
                <c:pt idx="54">
                  <c:v>5.7782E-2</c:v>
                </c:pt>
                <c:pt idx="55">
                  <c:v>5.8473999999999998E-2</c:v>
                </c:pt>
                <c:pt idx="56">
                  <c:v>5.9166000000000003E-2</c:v>
                </c:pt>
                <c:pt idx="57">
                  <c:v>5.9858000000000001E-2</c:v>
                </c:pt>
                <c:pt idx="58">
                  <c:v>6.055E-2</c:v>
                </c:pt>
                <c:pt idx="59">
                  <c:v>6.1241999999999998E-2</c:v>
                </c:pt>
                <c:pt idx="60">
                  <c:v>6.1934000000000003E-2</c:v>
                </c:pt>
                <c:pt idx="61">
                  <c:v>6.2626000000000001E-2</c:v>
                </c:pt>
                <c:pt idx="62">
                  <c:v>6.3317999999999999E-2</c:v>
                </c:pt>
                <c:pt idx="63">
                  <c:v>6.4009999999999997E-2</c:v>
                </c:pt>
                <c:pt idx="64">
                  <c:v>6.4701999999999996E-2</c:v>
                </c:pt>
                <c:pt idx="65">
                  <c:v>6.5393999999999994E-2</c:v>
                </c:pt>
                <c:pt idx="66">
                  <c:v>6.6086000000000006E-2</c:v>
                </c:pt>
                <c:pt idx="67">
                  <c:v>6.6778000000000004E-2</c:v>
                </c:pt>
                <c:pt idx="68">
                  <c:v>6.7470000000000002E-2</c:v>
                </c:pt>
                <c:pt idx="69">
                  <c:v>6.8162E-2</c:v>
                </c:pt>
                <c:pt idx="70">
                  <c:v>6.8853999999999999E-2</c:v>
                </c:pt>
                <c:pt idx="71">
                  <c:v>6.9545999999999997E-2</c:v>
                </c:pt>
                <c:pt idx="72">
                  <c:v>7.0237999999999995E-2</c:v>
                </c:pt>
                <c:pt idx="73">
                  <c:v>7.0930000000000007E-2</c:v>
                </c:pt>
                <c:pt idx="74">
                  <c:v>7.1622000000000005E-2</c:v>
                </c:pt>
                <c:pt idx="75">
                  <c:v>7.2314000000000003E-2</c:v>
                </c:pt>
                <c:pt idx="76">
                  <c:v>7.3006000000000001E-2</c:v>
                </c:pt>
                <c:pt idx="77">
                  <c:v>7.3698E-2</c:v>
                </c:pt>
                <c:pt idx="78">
                  <c:v>7.4389999999999998E-2</c:v>
                </c:pt>
                <c:pt idx="79">
                  <c:v>7.5081999999999996E-2</c:v>
                </c:pt>
                <c:pt idx="80">
                  <c:v>7.5773999999999994E-2</c:v>
                </c:pt>
                <c:pt idx="81">
                  <c:v>7.7850000000000003E-2</c:v>
                </c:pt>
                <c:pt idx="82">
                  <c:v>8.1309999999999993E-2</c:v>
                </c:pt>
                <c:pt idx="83">
                  <c:v>8.4769999999999998E-2</c:v>
                </c:pt>
                <c:pt idx="84">
                  <c:v>8.8230000000000003E-2</c:v>
                </c:pt>
                <c:pt idx="85">
                  <c:v>9.1689999999999994E-2</c:v>
                </c:pt>
                <c:pt idx="86">
                  <c:v>9.5149999999999998E-2</c:v>
                </c:pt>
                <c:pt idx="87">
                  <c:v>9.8610000000000003E-2</c:v>
                </c:pt>
                <c:pt idx="88">
                  <c:v>0.10206999999999999</c:v>
                </c:pt>
                <c:pt idx="89">
                  <c:v>0.10553</c:v>
                </c:pt>
                <c:pt idx="90">
                  <c:v>0.10899</c:v>
                </c:pt>
                <c:pt idx="91">
                  <c:v>0.11072</c:v>
                </c:pt>
                <c:pt idx="92">
                  <c:v>0.11072</c:v>
                </c:pt>
                <c:pt idx="93">
                  <c:v>0.11072</c:v>
                </c:pt>
                <c:pt idx="94">
                  <c:v>0.11072</c:v>
                </c:pt>
                <c:pt idx="95">
                  <c:v>0.11072</c:v>
                </c:pt>
                <c:pt idx="96">
                  <c:v>0.11348800000000001</c:v>
                </c:pt>
                <c:pt idx="97">
                  <c:v>0.119024</c:v>
                </c:pt>
                <c:pt idx="98">
                  <c:v>0.12456</c:v>
                </c:pt>
                <c:pt idx="99">
                  <c:v>0.13009599999999999</c:v>
                </c:pt>
                <c:pt idx="100">
                  <c:v>0.135632</c:v>
                </c:pt>
                <c:pt idx="101">
                  <c:v>0.14255200000000001</c:v>
                </c:pt>
                <c:pt idx="102">
                  <c:v>0.15085599999999999</c:v>
                </c:pt>
                <c:pt idx="103">
                  <c:v>0.15916</c:v>
                </c:pt>
                <c:pt idx="104">
                  <c:v>0.167464</c:v>
                </c:pt>
                <c:pt idx="105">
                  <c:v>0.17576800000000001</c:v>
                </c:pt>
                <c:pt idx="106">
                  <c:v>0.18684000000000001</c:v>
                </c:pt>
                <c:pt idx="107">
                  <c:v>0.20068</c:v>
                </c:pt>
                <c:pt idx="108">
                  <c:v>0.21451999999999999</c:v>
                </c:pt>
                <c:pt idx="109">
                  <c:v>0.22836000000000001</c:v>
                </c:pt>
                <c:pt idx="110">
                  <c:v>0.2422</c:v>
                </c:pt>
                <c:pt idx="111">
                  <c:v>0.26572800000000002</c:v>
                </c:pt>
                <c:pt idx="112">
                  <c:v>0.29894399999999999</c:v>
                </c:pt>
                <c:pt idx="113">
                  <c:v>0.33216000000000001</c:v>
                </c:pt>
                <c:pt idx="114">
                  <c:v>0.36537599999999998</c:v>
                </c:pt>
                <c:pt idx="115">
                  <c:v>0.398592</c:v>
                </c:pt>
                <c:pt idx="116">
                  <c:v>0.82486400000000004</c:v>
                </c:pt>
                <c:pt idx="117">
                  <c:v>1.6441920000000001</c:v>
                </c:pt>
                <c:pt idx="118">
                  <c:v>2.6444779999999999</c:v>
                </c:pt>
                <c:pt idx="119">
                  <c:v>4.7426219999999999</c:v>
                </c:pt>
                <c:pt idx="120">
                  <c:v>3.2918440000000002</c:v>
                </c:pt>
                <c:pt idx="121">
                  <c:v>0.65601600000000004</c:v>
                </c:pt>
                <c:pt idx="122">
                  <c:v>0.57712799999999997</c:v>
                </c:pt>
                <c:pt idx="123">
                  <c:v>0.49824000000000002</c:v>
                </c:pt>
                <c:pt idx="124">
                  <c:v>0.419352</c:v>
                </c:pt>
                <c:pt idx="125">
                  <c:v>0.34046399999999999</c:v>
                </c:pt>
                <c:pt idx="126">
                  <c:v>0.29202400000000001</c:v>
                </c:pt>
                <c:pt idx="127">
                  <c:v>0.274032</c:v>
                </c:pt>
                <c:pt idx="128">
                  <c:v>0.25603999999999999</c:v>
                </c:pt>
                <c:pt idx="129">
                  <c:v>0.23804800000000001</c:v>
                </c:pt>
                <c:pt idx="130">
                  <c:v>0.220056</c:v>
                </c:pt>
                <c:pt idx="131">
                  <c:v>0.20621600000000001</c:v>
                </c:pt>
                <c:pt idx="132">
                  <c:v>0.19652800000000001</c:v>
                </c:pt>
                <c:pt idx="133">
                  <c:v>0.18684000000000001</c:v>
                </c:pt>
                <c:pt idx="134">
                  <c:v>0.177152</c:v>
                </c:pt>
                <c:pt idx="135">
                  <c:v>0.167464</c:v>
                </c:pt>
                <c:pt idx="136">
                  <c:v>0.15916</c:v>
                </c:pt>
                <c:pt idx="137">
                  <c:v>0.15223999999999999</c:v>
                </c:pt>
                <c:pt idx="138">
                  <c:v>0.14532</c:v>
                </c:pt>
                <c:pt idx="139">
                  <c:v>0.1384</c:v>
                </c:pt>
                <c:pt idx="140">
                  <c:v>0.13148000000000001</c:v>
                </c:pt>
                <c:pt idx="141">
                  <c:v>0.12698200000000001</c:v>
                </c:pt>
                <c:pt idx="142">
                  <c:v>0.124214</c:v>
                </c:pt>
                <c:pt idx="143">
                  <c:v>0.122138</c:v>
                </c:pt>
                <c:pt idx="144">
                  <c:v>0.11937</c:v>
                </c:pt>
                <c:pt idx="145">
                  <c:v>0.117294</c:v>
                </c:pt>
                <c:pt idx="146">
                  <c:v>0.114526</c:v>
                </c:pt>
                <c:pt idx="147">
                  <c:v>0.11244999999999999</c:v>
                </c:pt>
                <c:pt idx="148">
                  <c:v>0.109682</c:v>
                </c:pt>
                <c:pt idx="149">
                  <c:v>0.10760599999999999</c:v>
                </c:pt>
                <c:pt idx="150">
                  <c:v>0.104838</c:v>
                </c:pt>
                <c:pt idx="151">
                  <c:v>0.10276200000000001</c:v>
                </c:pt>
                <c:pt idx="152">
                  <c:v>9.9994E-2</c:v>
                </c:pt>
                <c:pt idx="153">
                  <c:v>9.7918000000000005E-2</c:v>
                </c:pt>
                <c:pt idx="154">
                  <c:v>9.5149999999999998E-2</c:v>
                </c:pt>
                <c:pt idx="155">
                  <c:v>9.3074000000000004E-2</c:v>
                </c:pt>
                <c:pt idx="156">
                  <c:v>9.0305999999999997E-2</c:v>
                </c:pt>
                <c:pt idx="157">
                  <c:v>8.8230000000000003E-2</c:v>
                </c:pt>
                <c:pt idx="158">
                  <c:v>8.5461999999999996E-2</c:v>
                </c:pt>
                <c:pt idx="159">
                  <c:v>8.3386000000000002E-2</c:v>
                </c:pt>
                <c:pt idx="160">
                  <c:v>8.0617999999999995E-2</c:v>
                </c:pt>
                <c:pt idx="161">
                  <c:v>7.9233999999999999E-2</c:v>
                </c:pt>
                <c:pt idx="162">
                  <c:v>7.8196000000000002E-2</c:v>
                </c:pt>
                <c:pt idx="163">
                  <c:v>7.7504000000000003E-2</c:v>
                </c:pt>
                <c:pt idx="164">
                  <c:v>7.6466000000000006E-2</c:v>
                </c:pt>
                <c:pt idx="165">
                  <c:v>7.5773999999999994E-2</c:v>
                </c:pt>
                <c:pt idx="166">
                  <c:v>7.4735999999999997E-2</c:v>
                </c:pt>
                <c:pt idx="167">
                  <c:v>7.4043999999999999E-2</c:v>
                </c:pt>
                <c:pt idx="168">
                  <c:v>7.3006000000000001E-2</c:v>
                </c:pt>
                <c:pt idx="169">
                  <c:v>7.2314000000000003E-2</c:v>
                </c:pt>
                <c:pt idx="170">
                  <c:v>7.1276000000000006E-2</c:v>
                </c:pt>
                <c:pt idx="171">
                  <c:v>7.0583999999999994E-2</c:v>
                </c:pt>
                <c:pt idx="172">
                  <c:v>6.9545999999999997E-2</c:v>
                </c:pt>
                <c:pt idx="173">
                  <c:v>6.8853999999999999E-2</c:v>
                </c:pt>
                <c:pt idx="174">
                  <c:v>6.7816000000000001E-2</c:v>
                </c:pt>
                <c:pt idx="175">
                  <c:v>6.7124000000000003E-2</c:v>
                </c:pt>
                <c:pt idx="176">
                  <c:v>6.6086000000000006E-2</c:v>
                </c:pt>
                <c:pt idx="177">
                  <c:v>6.5393999999999994E-2</c:v>
                </c:pt>
                <c:pt idx="178">
                  <c:v>6.4355999999999997E-2</c:v>
                </c:pt>
                <c:pt idx="179">
                  <c:v>6.3663999999999998E-2</c:v>
                </c:pt>
                <c:pt idx="180">
                  <c:v>6.2626000000000001E-2</c:v>
                </c:pt>
                <c:pt idx="181">
                  <c:v>6.1934000000000003E-2</c:v>
                </c:pt>
                <c:pt idx="182">
                  <c:v>6.0895999999999999E-2</c:v>
                </c:pt>
                <c:pt idx="183">
                  <c:v>6.0204000000000001E-2</c:v>
                </c:pt>
                <c:pt idx="184">
                  <c:v>5.9166000000000003E-2</c:v>
                </c:pt>
                <c:pt idx="185">
                  <c:v>5.8473999999999998E-2</c:v>
                </c:pt>
                <c:pt idx="186">
                  <c:v>5.7436000000000001E-2</c:v>
                </c:pt>
                <c:pt idx="187">
                  <c:v>5.6744000000000003E-2</c:v>
                </c:pt>
                <c:pt idx="188">
                  <c:v>5.5705999999999999E-2</c:v>
                </c:pt>
                <c:pt idx="189">
                  <c:v>5.5014E-2</c:v>
                </c:pt>
                <c:pt idx="190">
                  <c:v>5.3976000000000003E-2</c:v>
                </c:pt>
                <c:pt idx="191">
                  <c:v>5.3283999999999998E-2</c:v>
                </c:pt>
                <c:pt idx="192">
                  <c:v>5.2246000000000001E-2</c:v>
                </c:pt>
                <c:pt idx="193">
                  <c:v>5.1554000000000003E-2</c:v>
                </c:pt>
                <c:pt idx="194">
                  <c:v>5.0515999999999998E-2</c:v>
                </c:pt>
                <c:pt idx="195">
                  <c:v>4.9824E-2</c:v>
                </c:pt>
                <c:pt idx="196">
                  <c:v>4.8786000000000003E-2</c:v>
                </c:pt>
                <c:pt idx="197">
                  <c:v>4.8093999999999998E-2</c:v>
                </c:pt>
                <c:pt idx="198">
                  <c:v>4.7056000000000001E-2</c:v>
                </c:pt>
                <c:pt idx="199">
                  <c:v>4.6364000000000002E-2</c:v>
                </c:pt>
                <c:pt idx="200">
                  <c:v>4.5325999999999998E-2</c:v>
                </c:pt>
                <c:pt idx="201">
                  <c:v>4.4979999999999999E-2</c:v>
                </c:pt>
                <c:pt idx="202">
                  <c:v>4.4634E-2</c:v>
                </c:pt>
                <c:pt idx="203">
                  <c:v>4.4634E-2</c:v>
                </c:pt>
                <c:pt idx="204">
                  <c:v>4.4288000000000001E-2</c:v>
                </c:pt>
                <c:pt idx="205">
                  <c:v>4.4288000000000001E-2</c:v>
                </c:pt>
                <c:pt idx="206">
                  <c:v>4.3942000000000002E-2</c:v>
                </c:pt>
                <c:pt idx="207">
                  <c:v>4.3942000000000002E-2</c:v>
                </c:pt>
                <c:pt idx="208">
                  <c:v>4.3596000000000003E-2</c:v>
                </c:pt>
                <c:pt idx="209">
                  <c:v>4.3596000000000003E-2</c:v>
                </c:pt>
                <c:pt idx="210">
                  <c:v>4.3249999999999997E-2</c:v>
                </c:pt>
                <c:pt idx="211">
                  <c:v>4.3249999999999997E-2</c:v>
                </c:pt>
                <c:pt idx="212">
                  <c:v>4.2903999999999998E-2</c:v>
                </c:pt>
                <c:pt idx="213">
                  <c:v>4.2903999999999998E-2</c:v>
                </c:pt>
                <c:pt idx="214">
                  <c:v>4.2557999999999999E-2</c:v>
                </c:pt>
                <c:pt idx="215">
                  <c:v>4.2557999999999999E-2</c:v>
                </c:pt>
                <c:pt idx="216">
                  <c:v>4.2212E-2</c:v>
                </c:pt>
                <c:pt idx="217">
                  <c:v>4.2212E-2</c:v>
                </c:pt>
                <c:pt idx="218">
                  <c:v>4.1866E-2</c:v>
                </c:pt>
                <c:pt idx="219">
                  <c:v>4.1866E-2</c:v>
                </c:pt>
                <c:pt idx="220">
                  <c:v>4.1520000000000001E-2</c:v>
                </c:pt>
                <c:pt idx="221">
                  <c:v>4.1520000000000001E-2</c:v>
                </c:pt>
                <c:pt idx="222">
                  <c:v>4.1174000000000002E-2</c:v>
                </c:pt>
                <c:pt idx="223">
                  <c:v>4.1174000000000002E-2</c:v>
                </c:pt>
                <c:pt idx="224">
                  <c:v>4.0828000000000003E-2</c:v>
                </c:pt>
                <c:pt idx="225">
                  <c:v>4.0828000000000003E-2</c:v>
                </c:pt>
                <c:pt idx="226">
                  <c:v>4.0481999999999997E-2</c:v>
                </c:pt>
                <c:pt idx="227">
                  <c:v>4.0481999999999997E-2</c:v>
                </c:pt>
                <c:pt idx="228">
                  <c:v>4.0135999999999998E-2</c:v>
                </c:pt>
                <c:pt idx="229">
                  <c:v>4.0135999999999998E-2</c:v>
                </c:pt>
                <c:pt idx="230">
                  <c:v>3.9789999999999999E-2</c:v>
                </c:pt>
                <c:pt idx="231">
                  <c:v>3.9789999999999999E-2</c:v>
                </c:pt>
                <c:pt idx="232">
                  <c:v>3.9444E-2</c:v>
                </c:pt>
                <c:pt idx="233">
                  <c:v>3.9444E-2</c:v>
                </c:pt>
                <c:pt idx="234">
                  <c:v>3.9098000000000001E-2</c:v>
                </c:pt>
                <c:pt idx="235">
                  <c:v>3.9098000000000001E-2</c:v>
                </c:pt>
                <c:pt idx="236">
                  <c:v>3.8752000000000002E-2</c:v>
                </c:pt>
                <c:pt idx="237">
                  <c:v>3.8752000000000002E-2</c:v>
                </c:pt>
                <c:pt idx="238">
                  <c:v>3.8406000000000003E-2</c:v>
                </c:pt>
                <c:pt idx="239">
                  <c:v>3.8406000000000003E-2</c:v>
                </c:pt>
                <c:pt idx="240">
                  <c:v>3.8059999999999997E-2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C8-444E-899A-8DBFD42D94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9421736"/>
        <c:axId val="549417144"/>
      </c:lineChart>
      <c:catAx>
        <c:axId val="549421736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417144"/>
        <c:crosses val="autoZero"/>
        <c:auto val="1"/>
        <c:lblAlgn val="ctr"/>
        <c:lblOffset val="100"/>
        <c:noMultiLvlLbl val="0"/>
      </c:catAx>
      <c:valAx>
        <c:axId val="549417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4217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Sheet2!$U$116:$U$128</c:f>
              <c:numCache>
                <c:formatCode>h:mm</c:formatCode>
                <c:ptCount val="13"/>
                <c:pt idx="0">
                  <c:v>0.46666666666666662</c:v>
                </c:pt>
                <c:pt idx="1">
                  <c:v>0.47083333333333338</c:v>
                </c:pt>
                <c:pt idx="2">
                  <c:v>0.47500000000000003</c:v>
                </c:pt>
                <c:pt idx="3">
                  <c:v>0.47916666666666669</c:v>
                </c:pt>
                <c:pt idx="4">
                  <c:v>0.48333333333333334</c:v>
                </c:pt>
                <c:pt idx="5">
                  <c:v>0.48749999999999999</c:v>
                </c:pt>
                <c:pt idx="6">
                  <c:v>0.4916666666666667</c:v>
                </c:pt>
                <c:pt idx="7">
                  <c:v>0.49583333333333335</c:v>
                </c:pt>
                <c:pt idx="8">
                  <c:v>0.5</c:v>
                </c:pt>
                <c:pt idx="9">
                  <c:v>0.50416666666666665</c:v>
                </c:pt>
                <c:pt idx="10">
                  <c:v>0.5083333333333333</c:v>
                </c:pt>
                <c:pt idx="11">
                  <c:v>0.51250000000000007</c:v>
                </c:pt>
                <c:pt idx="12">
                  <c:v>0.51666666666666672</c:v>
                </c:pt>
              </c:numCache>
            </c:numRef>
          </c:cat>
          <c:val>
            <c:numRef>
              <c:f>Sheet2!$W$116:$W$128</c:f>
              <c:numCache>
                <c:formatCode>General</c:formatCode>
                <c:ptCount val="13"/>
                <c:pt idx="0">
                  <c:v>0.43891200000000002</c:v>
                </c:pt>
                <c:pt idx="1">
                  <c:v>0.48768</c:v>
                </c:pt>
                <c:pt idx="2">
                  <c:v>0.53644800000000004</c:v>
                </c:pt>
                <c:pt idx="3">
                  <c:v>0.58521599999999996</c:v>
                </c:pt>
                <c:pt idx="4">
                  <c:v>1.2110719999999999</c:v>
                </c:pt>
                <c:pt idx="5">
                  <c:v>2.4140160000000002</c:v>
                </c:pt>
                <c:pt idx="6">
                  <c:v>3.882644</c:v>
                </c:pt>
                <c:pt idx="7">
                  <c:v>6.9631559999999997</c:v>
                </c:pt>
                <c:pt idx="8">
                  <c:v>4.8331119999999999</c:v>
                </c:pt>
                <c:pt idx="9">
                  <c:v>0.96316800000000002</c:v>
                </c:pt>
                <c:pt idx="10">
                  <c:v>0.84734399999999999</c:v>
                </c:pt>
                <c:pt idx="11">
                  <c:v>0.73151999999999995</c:v>
                </c:pt>
                <c:pt idx="12">
                  <c:v>0.61569600000000002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28-4725-B7E5-4CB535A555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8220184"/>
        <c:axId val="598227072"/>
      </c:barChart>
      <c:catAx>
        <c:axId val="598220184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227072"/>
        <c:crosses val="autoZero"/>
        <c:auto val="1"/>
        <c:lblAlgn val="ctr"/>
        <c:lblOffset val="100"/>
        <c:noMultiLvlLbl val="0"/>
      </c:catAx>
      <c:valAx>
        <c:axId val="5982270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220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Sheet2!$AS$119:$AS$128</c:f>
              <c:numCache>
                <c:formatCode>h:mm</c:formatCode>
                <c:ptCount val="10"/>
                <c:pt idx="0">
                  <c:v>0.47916666666666669</c:v>
                </c:pt>
                <c:pt idx="1">
                  <c:v>0.48333333333333334</c:v>
                </c:pt>
                <c:pt idx="2">
                  <c:v>0.48749999999999999</c:v>
                </c:pt>
                <c:pt idx="3">
                  <c:v>0.4916666666666667</c:v>
                </c:pt>
                <c:pt idx="4">
                  <c:v>0.49583333333333335</c:v>
                </c:pt>
                <c:pt idx="5">
                  <c:v>0.5</c:v>
                </c:pt>
                <c:pt idx="6">
                  <c:v>0.50416666666666665</c:v>
                </c:pt>
                <c:pt idx="7">
                  <c:v>0.5083333333333333</c:v>
                </c:pt>
                <c:pt idx="8">
                  <c:v>0.51250000000000007</c:v>
                </c:pt>
                <c:pt idx="9">
                  <c:v>0.51666666666666672</c:v>
                </c:pt>
              </c:numCache>
            </c:numRef>
          </c:cat>
          <c:val>
            <c:numRef>
              <c:f>Sheet2!$AU$119:$AU$128</c:f>
              <c:numCache>
                <c:formatCode>General</c:formatCode>
                <c:ptCount val="10"/>
                <c:pt idx="0">
                  <c:v>0.87206399999999995</c:v>
                </c:pt>
                <c:pt idx="1">
                  <c:v>1.8046880000000001</c:v>
                </c:pt>
                <c:pt idx="2">
                  <c:v>3.597264</c:v>
                </c:pt>
                <c:pt idx="3">
                  <c:v>5.7857510000000003</c:v>
                </c:pt>
                <c:pt idx="4">
                  <c:v>10.376199</c:v>
                </c:pt>
                <c:pt idx="5">
                  <c:v>7.2020980000000003</c:v>
                </c:pt>
                <c:pt idx="6">
                  <c:v>1.4352720000000001</c:v>
                </c:pt>
                <c:pt idx="7">
                  <c:v>1.2626759999999999</c:v>
                </c:pt>
                <c:pt idx="8">
                  <c:v>1.0900799999999999</c:v>
                </c:pt>
                <c:pt idx="9">
                  <c:v>0.91748399999999997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4F-4998-AEB1-545FC7AA4D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6042216"/>
        <c:axId val="596040248"/>
      </c:barChart>
      <c:catAx>
        <c:axId val="596042216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6040248"/>
        <c:crosses val="autoZero"/>
        <c:auto val="1"/>
        <c:lblAlgn val="ctr"/>
        <c:lblOffset val="100"/>
        <c:noMultiLvlLbl val="0"/>
      </c:catAx>
      <c:valAx>
        <c:axId val="596040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6042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859A23-4CE4-416E-B62F-A423302B38E7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077BEC3-0C99-4DB6-917A-92D54F55D5DC}">
      <dgm:prSet phldrT="[Text]"/>
      <dgm:spPr/>
      <dgm:t>
        <a:bodyPr/>
        <a:lstStyle/>
        <a:p>
          <a:r>
            <a:rPr lang="en-US" dirty="0" smtClean="0"/>
            <a:t>Data </a:t>
          </a:r>
          <a:r>
            <a:rPr lang="en-US" dirty="0" smtClean="0"/>
            <a:t>from previous overflows or </a:t>
          </a:r>
          <a:r>
            <a:rPr lang="en-US" dirty="0" smtClean="0"/>
            <a:t>SWMM</a:t>
          </a:r>
          <a:endParaRPr lang="en-US" dirty="0"/>
        </a:p>
      </dgm:t>
    </dgm:pt>
    <dgm:pt modelId="{C6C7EE86-D649-411F-B578-D11C3CC81192}" type="parTrans" cxnId="{B5A32508-895E-497B-8E0D-3B834785821A}">
      <dgm:prSet/>
      <dgm:spPr/>
      <dgm:t>
        <a:bodyPr/>
        <a:lstStyle/>
        <a:p>
          <a:endParaRPr lang="en-US"/>
        </a:p>
      </dgm:t>
    </dgm:pt>
    <dgm:pt modelId="{78D461BB-8488-481D-B16B-67BB604E142A}" type="sibTrans" cxnId="{B5A32508-895E-497B-8E0D-3B834785821A}">
      <dgm:prSet/>
      <dgm:spPr/>
      <dgm:t>
        <a:bodyPr/>
        <a:lstStyle/>
        <a:p>
          <a:endParaRPr lang="en-US"/>
        </a:p>
      </dgm:t>
    </dgm:pt>
    <dgm:pt modelId="{FC14547A-97D1-4E85-9874-EBBE3F980E1E}">
      <dgm:prSet phldrT="[Text]"/>
      <dgm:spPr/>
      <dgm:t>
        <a:bodyPr/>
        <a:lstStyle/>
        <a:p>
          <a:r>
            <a:rPr lang="en-US" dirty="0" smtClean="0"/>
            <a:t>Predicting overflows</a:t>
          </a:r>
          <a:endParaRPr lang="en-US" dirty="0"/>
        </a:p>
      </dgm:t>
    </dgm:pt>
    <dgm:pt modelId="{A659F518-13F9-4A82-8E40-652545FF7C5C}" type="parTrans" cxnId="{87FF8DDC-1119-4011-9AC8-E7C6C7BBD94B}">
      <dgm:prSet/>
      <dgm:spPr/>
      <dgm:t>
        <a:bodyPr/>
        <a:lstStyle/>
        <a:p>
          <a:endParaRPr lang="en-US"/>
        </a:p>
      </dgm:t>
    </dgm:pt>
    <dgm:pt modelId="{3FAABF95-D48B-411B-80E2-34E26224A898}" type="sibTrans" cxnId="{87FF8DDC-1119-4011-9AC8-E7C6C7BBD94B}">
      <dgm:prSet/>
      <dgm:spPr/>
      <dgm:t>
        <a:bodyPr/>
        <a:lstStyle/>
        <a:p>
          <a:endParaRPr lang="en-US"/>
        </a:p>
      </dgm:t>
    </dgm:pt>
    <dgm:pt modelId="{A5914A51-5C4D-4831-B19E-C9EB4A40D435}">
      <dgm:prSet phldrT="[Text]"/>
      <dgm:spPr/>
      <dgm:t>
        <a:bodyPr/>
        <a:lstStyle/>
        <a:p>
          <a:r>
            <a:rPr lang="en-US" dirty="0" smtClean="0"/>
            <a:t>Visualize in MR</a:t>
          </a:r>
          <a:endParaRPr lang="en-US" dirty="0"/>
        </a:p>
      </dgm:t>
    </dgm:pt>
    <dgm:pt modelId="{DE4630CB-ECF0-49C3-9391-279541B0CCD4}" type="parTrans" cxnId="{904DF77E-860A-443D-81FA-4CEBBFA83E9C}">
      <dgm:prSet/>
      <dgm:spPr/>
      <dgm:t>
        <a:bodyPr/>
        <a:lstStyle/>
        <a:p>
          <a:endParaRPr lang="en-US"/>
        </a:p>
      </dgm:t>
    </dgm:pt>
    <dgm:pt modelId="{695BD1F2-0F9C-435A-A205-2DD7F3B04FA8}" type="sibTrans" cxnId="{904DF77E-860A-443D-81FA-4CEBBFA83E9C}">
      <dgm:prSet/>
      <dgm:spPr/>
      <dgm:t>
        <a:bodyPr/>
        <a:lstStyle/>
        <a:p>
          <a:endParaRPr lang="en-US"/>
        </a:p>
      </dgm:t>
    </dgm:pt>
    <dgm:pt modelId="{31684DC1-A5BB-4220-9E90-151A430A8C6B}" type="pres">
      <dgm:prSet presAssocID="{89859A23-4CE4-416E-B62F-A423302B38E7}" presName="CompostProcess" presStyleCnt="0">
        <dgm:presLayoutVars>
          <dgm:dir/>
          <dgm:resizeHandles val="exact"/>
        </dgm:presLayoutVars>
      </dgm:prSet>
      <dgm:spPr/>
    </dgm:pt>
    <dgm:pt modelId="{96407FF6-54D6-4488-90C4-D082E1CDA8B1}" type="pres">
      <dgm:prSet presAssocID="{89859A23-4CE4-416E-B62F-A423302B38E7}" presName="arrow" presStyleLbl="bgShp" presStyleIdx="0" presStyleCnt="1"/>
      <dgm:spPr/>
    </dgm:pt>
    <dgm:pt modelId="{CB1EE138-E2B9-4DEB-B25E-C18792865AB4}" type="pres">
      <dgm:prSet presAssocID="{89859A23-4CE4-416E-B62F-A423302B38E7}" presName="linearProcess" presStyleCnt="0"/>
      <dgm:spPr/>
    </dgm:pt>
    <dgm:pt modelId="{A84B6364-6D13-4343-A6A8-E2BA1308637C}" type="pres">
      <dgm:prSet presAssocID="{7077BEC3-0C99-4DB6-917A-92D54F55D5DC}" presName="textNode" presStyleLbl="node1" presStyleIdx="0" presStyleCnt="3" custScaleX="125777" custScaleY="589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89E012-5772-4F9F-B0F8-069302043CE3}" type="pres">
      <dgm:prSet presAssocID="{78D461BB-8488-481D-B16B-67BB604E142A}" presName="sibTrans" presStyleCnt="0"/>
      <dgm:spPr/>
    </dgm:pt>
    <dgm:pt modelId="{7F749F41-9DB3-477D-9F8F-5DD38D94C7A7}" type="pres">
      <dgm:prSet presAssocID="{FC14547A-97D1-4E85-9874-EBBE3F980E1E}" presName="textNode" presStyleLbl="node1" presStyleIdx="1" presStyleCnt="3" custScaleX="125777" custScaleY="589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8B767-834F-4689-9A75-5B8823D712EA}" type="pres">
      <dgm:prSet presAssocID="{3FAABF95-D48B-411B-80E2-34E26224A898}" presName="sibTrans" presStyleCnt="0"/>
      <dgm:spPr/>
    </dgm:pt>
    <dgm:pt modelId="{04102317-7476-4497-84D3-452C883DE3E1}" type="pres">
      <dgm:prSet presAssocID="{A5914A51-5C4D-4831-B19E-C9EB4A40D435}" presName="textNode" presStyleLbl="node1" presStyleIdx="2" presStyleCnt="3" custScaleX="125777" custScaleY="589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BB75D6-2169-43A0-B5C0-9D28B365E57E}" type="presOf" srcId="{7077BEC3-0C99-4DB6-917A-92D54F55D5DC}" destId="{A84B6364-6D13-4343-A6A8-E2BA1308637C}" srcOrd="0" destOrd="0" presId="urn:microsoft.com/office/officeart/2005/8/layout/hProcess9"/>
    <dgm:cxn modelId="{6A918BE5-0785-41FA-9600-61F6F1B25020}" type="presOf" srcId="{89859A23-4CE4-416E-B62F-A423302B38E7}" destId="{31684DC1-A5BB-4220-9E90-151A430A8C6B}" srcOrd="0" destOrd="0" presId="urn:microsoft.com/office/officeart/2005/8/layout/hProcess9"/>
    <dgm:cxn modelId="{87FF8DDC-1119-4011-9AC8-E7C6C7BBD94B}" srcId="{89859A23-4CE4-416E-B62F-A423302B38E7}" destId="{FC14547A-97D1-4E85-9874-EBBE3F980E1E}" srcOrd="1" destOrd="0" parTransId="{A659F518-13F9-4A82-8E40-652545FF7C5C}" sibTransId="{3FAABF95-D48B-411B-80E2-34E26224A898}"/>
    <dgm:cxn modelId="{B5A32508-895E-497B-8E0D-3B834785821A}" srcId="{89859A23-4CE4-416E-B62F-A423302B38E7}" destId="{7077BEC3-0C99-4DB6-917A-92D54F55D5DC}" srcOrd="0" destOrd="0" parTransId="{C6C7EE86-D649-411F-B578-D11C3CC81192}" sibTransId="{78D461BB-8488-481D-B16B-67BB604E142A}"/>
    <dgm:cxn modelId="{904DF77E-860A-443D-81FA-4CEBBFA83E9C}" srcId="{89859A23-4CE4-416E-B62F-A423302B38E7}" destId="{A5914A51-5C4D-4831-B19E-C9EB4A40D435}" srcOrd="2" destOrd="0" parTransId="{DE4630CB-ECF0-49C3-9391-279541B0CCD4}" sibTransId="{695BD1F2-0F9C-435A-A205-2DD7F3B04FA8}"/>
    <dgm:cxn modelId="{211EC283-241F-498B-839E-04AEE86F9ADB}" type="presOf" srcId="{FC14547A-97D1-4E85-9874-EBBE3F980E1E}" destId="{7F749F41-9DB3-477D-9F8F-5DD38D94C7A7}" srcOrd="0" destOrd="0" presId="urn:microsoft.com/office/officeart/2005/8/layout/hProcess9"/>
    <dgm:cxn modelId="{CFE70554-0F6D-4D9F-899B-DD4730A813F8}" type="presOf" srcId="{A5914A51-5C4D-4831-B19E-C9EB4A40D435}" destId="{04102317-7476-4497-84D3-452C883DE3E1}" srcOrd="0" destOrd="0" presId="urn:microsoft.com/office/officeart/2005/8/layout/hProcess9"/>
    <dgm:cxn modelId="{E4D5CF52-24BF-49E3-AA21-AF7F1598FDCF}" type="presParOf" srcId="{31684DC1-A5BB-4220-9E90-151A430A8C6B}" destId="{96407FF6-54D6-4488-90C4-D082E1CDA8B1}" srcOrd="0" destOrd="0" presId="urn:microsoft.com/office/officeart/2005/8/layout/hProcess9"/>
    <dgm:cxn modelId="{F468D642-60EE-407A-8DFA-B47BA71521C1}" type="presParOf" srcId="{31684DC1-A5BB-4220-9E90-151A430A8C6B}" destId="{CB1EE138-E2B9-4DEB-B25E-C18792865AB4}" srcOrd="1" destOrd="0" presId="urn:microsoft.com/office/officeart/2005/8/layout/hProcess9"/>
    <dgm:cxn modelId="{88D9459F-3A46-4DB6-8EB3-746901BA4709}" type="presParOf" srcId="{CB1EE138-E2B9-4DEB-B25E-C18792865AB4}" destId="{A84B6364-6D13-4343-A6A8-E2BA1308637C}" srcOrd="0" destOrd="0" presId="urn:microsoft.com/office/officeart/2005/8/layout/hProcess9"/>
    <dgm:cxn modelId="{29734943-A64F-403D-9927-66E19158F313}" type="presParOf" srcId="{CB1EE138-E2B9-4DEB-B25E-C18792865AB4}" destId="{3E89E012-5772-4F9F-B0F8-069302043CE3}" srcOrd="1" destOrd="0" presId="urn:microsoft.com/office/officeart/2005/8/layout/hProcess9"/>
    <dgm:cxn modelId="{0E58B0A0-7B00-4CC7-82CD-D98B7DE60121}" type="presParOf" srcId="{CB1EE138-E2B9-4DEB-B25E-C18792865AB4}" destId="{7F749F41-9DB3-477D-9F8F-5DD38D94C7A7}" srcOrd="2" destOrd="0" presId="urn:microsoft.com/office/officeart/2005/8/layout/hProcess9"/>
    <dgm:cxn modelId="{6F67D0E2-EA0D-4981-AF3E-E93069BF72EC}" type="presParOf" srcId="{CB1EE138-E2B9-4DEB-B25E-C18792865AB4}" destId="{8748B767-834F-4689-9A75-5B8823D712EA}" srcOrd="3" destOrd="0" presId="urn:microsoft.com/office/officeart/2005/8/layout/hProcess9"/>
    <dgm:cxn modelId="{80615F07-E4FA-43F2-8F23-A1751BB8C16D}" type="presParOf" srcId="{CB1EE138-E2B9-4DEB-B25E-C18792865AB4}" destId="{04102317-7476-4497-84D3-452C883DE3E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07FF6-54D6-4488-90C4-D082E1CDA8B1}">
      <dsp:nvSpPr>
        <dsp:cNvPr id="0" name=""/>
        <dsp:cNvSpPr/>
      </dsp:nvSpPr>
      <dsp:spPr>
        <a:xfrm>
          <a:off x="608138" y="0"/>
          <a:ext cx="6892237" cy="507234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B6364-6D13-4343-A6A8-E2BA1308637C}">
      <dsp:nvSpPr>
        <dsp:cNvPr id="0" name=""/>
        <dsp:cNvSpPr/>
      </dsp:nvSpPr>
      <dsp:spPr>
        <a:xfrm>
          <a:off x="5725" y="1938173"/>
          <a:ext cx="2629338" cy="11959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Data </a:t>
          </a:r>
          <a:r>
            <a:rPr lang="en-US" sz="2200" kern="1200" dirty="0" smtClean="0"/>
            <a:t>from previous overflows or </a:t>
          </a:r>
          <a:r>
            <a:rPr lang="en-US" sz="2200" kern="1200" dirty="0" smtClean="0"/>
            <a:t>SWMM</a:t>
          </a:r>
          <a:endParaRPr lang="en-US" sz="2200" kern="1200" dirty="0"/>
        </a:p>
      </dsp:txBody>
      <dsp:txXfrm>
        <a:off x="64109" y="1996557"/>
        <a:ext cx="2512570" cy="1079230"/>
      </dsp:txXfrm>
    </dsp:sp>
    <dsp:sp modelId="{7F749F41-9DB3-477D-9F8F-5DD38D94C7A7}">
      <dsp:nvSpPr>
        <dsp:cNvPr id="0" name=""/>
        <dsp:cNvSpPr/>
      </dsp:nvSpPr>
      <dsp:spPr>
        <a:xfrm>
          <a:off x="2739588" y="1938173"/>
          <a:ext cx="2629338" cy="11959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Predicting overflows</a:t>
          </a:r>
          <a:endParaRPr lang="en-US" sz="2200" kern="1200" dirty="0"/>
        </a:p>
      </dsp:txBody>
      <dsp:txXfrm>
        <a:off x="2797972" y="1996557"/>
        <a:ext cx="2512570" cy="1079230"/>
      </dsp:txXfrm>
    </dsp:sp>
    <dsp:sp modelId="{04102317-7476-4497-84D3-452C883DE3E1}">
      <dsp:nvSpPr>
        <dsp:cNvPr id="0" name=""/>
        <dsp:cNvSpPr/>
      </dsp:nvSpPr>
      <dsp:spPr>
        <a:xfrm>
          <a:off x="5473450" y="1938173"/>
          <a:ext cx="2629338" cy="11959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Visualize in MR</a:t>
          </a:r>
          <a:endParaRPr lang="en-US" sz="2200" kern="1200" dirty="0"/>
        </a:p>
      </dsp:txBody>
      <dsp:txXfrm>
        <a:off x="5531834" y="1996557"/>
        <a:ext cx="2512570" cy="1079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0.60033</cdr:x>
      <cdr:y>0.14678</cdr:y>
    </cdr:from>
    <cdr:to>
      <cdr:x>0.60092</cdr:x>
      <cdr:y>0.93591</cdr:y>
    </cdr:to>
    <cdr:cxnSp macro="">
      <cdr:nvCxnSpPr>
        <cdr:cNvPr id="2" name="Straight Arrow Connector 1"/>
        <cdr:cNvCxnSpPr/>
      </cdr:nvCxnSpPr>
      <cdr:spPr>
        <a:xfrm xmlns:a="http://schemas.openxmlformats.org/drawingml/2006/main">
          <a:off x="4590790" y="670144"/>
          <a:ext cx="4539" cy="3602969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2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1">
          <a:schemeClr val="accent2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C42E9-2F52-424D-81F4-D3FEABD5D0BE}" type="datetimeFigureOut">
              <a:rPr lang="en-US" smtClean="0"/>
              <a:t>4/22/2018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A8ED6-FE28-4474-8C43-3959CB6C8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53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777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641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</a:t>
            </a:r>
            <a:r>
              <a:rPr lang="en-US" baseline="0" dirty="0" smtClean="0"/>
              <a:t> decisions</a:t>
            </a:r>
          </a:p>
          <a:p>
            <a:r>
              <a:rPr lang="en-US" baseline="0" dirty="0" smtClean="0"/>
              <a:t>Allocating resources during a disaster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966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742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understood</a:t>
            </a:r>
            <a:r>
              <a:rPr lang="en-US" baseline="0" dirty="0" smtClean="0"/>
              <a:t> that visualization is important, but why MR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635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149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941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681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975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233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97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661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938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40</a:t>
            </a:r>
            <a:r>
              <a:rPr lang="en-US" baseline="0" dirty="0" smtClean="0"/>
              <a:t>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5800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3495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702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440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970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5671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4987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675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4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0323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1530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6512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0826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931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620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500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3229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3A8ED6-FE28-4474-8C43-3959CB6C86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762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171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179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152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95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4/22/2018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4/22/2018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4/22/2018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4/22/2018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4/22/2018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4/22/2018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4/22/2018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4/22/2018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2" name="Picture 2" descr="Civil, Construction, and Environmental Engineering Department, NC State University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0" y="5814204"/>
            <a:ext cx="1479843" cy="100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bkleiner\AppData\Local\Temp\break_up_the_concrete_150_clr_7541-1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49" y="5452974"/>
            <a:ext cx="678656" cy="67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/>
          <p:cNvSpPr txBox="1">
            <a:spLocks/>
          </p:cNvSpPr>
          <p:nvPr/>
        </p:nvSpPr>
        <p:spPr bwMode="auto">
          <a:xfrm>
            <a:off x="2161019" y="4607018"/>
            <a:ext cx="4800600" cy="9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SeyedMojtaba Noghabaei</a:t>
            </a:r>
            <a:endParaRPr lang="en-US" sz="15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</a:t>
            </a:r>
            <a:r>
              <a:rPr lang="en-US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Carolina State University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73269" y="2447311"/>
            <a:ext cx="6480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3600" b="1" dirty="0" smtClean="0"/>
              <a:t>Pipe Overflow Prediction Model in Stormwater Networks and Visualization Using Mixed Reality 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9038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976"/>
            <a:ext cx="3225114" cy="521909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Observed </a:t>
            </a:r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Problems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7" name="Shape 183"/>
          <p:cNvSpPr/>
          <p:nvPr/>
        </p:nvSpPr>
        <p:spPr>
          <a:xfrm>
            <a:off x="8141368" y="6363368"/>
            <a:ext cx="895685" cy="4946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228"/>
          <p:cNvSpPr txBox="1">
            <a:spLocks noGrp="1"/>
          </p:cNvSpPr>
          <p:nvPr>
            <p:ph type="sldNum" idx="1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hape 229"/>
          <p:cNvSpPr/>
          <p:nvPr/>
        </p:nvSpPr>
        <p:spPr>
          <a:xfrm>
            <a:off x="457200" y="1600200"/>
            <a:ext cx="82296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Green infrastructure uses elements of vegetation, soils, and natural processes to manage water and create healthier urban environments.</a:t>
            </a:r>
            <a:endParaRPr/>
          </a:p>
        </p:txBody>
      </p:sp>
      <p:grpSp>
        <p:nvGrpSpPr>
          <p:cNvPr id="42" name="Shape 230"/>
          <p:cNvGrpSpPr/>
          <p:nvPr/>
        </p:nvGrpSpPr>
        <p:grpSpPr>
          <a:xfrm>
            <a:off x="3201389" y="2362200"/>
            <a:ext cx="2742546" cy="2307337"/>
            <a:chOff x="4565650" y="2778289"/>
            <a:chExt cx="3848100" cy="3237452"/>
          </a:xfrm>
        </p:grpSpPr>
        <p:pic>
          <p:nvPicPr>
            <p:cNvPr id="43" name="Shape 2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565650" y="2778289"/>
              <a:ext cx="3848100" cy="2895600"/>
            </a:xfrm>
            <a:prstGeom prst="rect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44" name="Shape 232"/>
            <p:cNvSpPr txBox="1"/>
            <p:nvPr/>
          </p:nvSpPr>
          <p:spPr>
            <a:xfrm>
              <a:off x="4565650" y="5646409"/>
              <a:ext cx="38481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Infiltration Planters</a:t>
              </a: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" name="Shape 233"/>
          <p:cNvGrpSpPr/>
          <p:nvPr/>
        </p:nvGrpSpPr>
        <p:grpSpPr>
          <a:xfrm>
            <a:off x="274665" y="2362200"/>
            <a:ext cx="2724920" cy="2307337"/>
            <a:chOff x="598943" y="2401998"/>
            <a:chExt cx="3291225" cy="2786858"/>
          </a:xfrm>
        </p:grpSpPr>
        <p:pic>
          <p:nvPicPr>
            <p:cNvPr id="46" name="Shape 23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98943" y="2401998"/>
              <a:ext cx="3291225" cy="2468419"/>
            </a:xfrm>
            <a:prstGeom prst="rect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47" name="Shape 235"/>
            <p:cNvSpPr txBox="1"/>
            <p:nvPr/>
          </p:nvSpPr>
          <p:spPr>
            <a:xfrm>
              <a:off x="598943" y="4819524"/>
              <a:ext cx="32803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Permeable Pavers</a:t>
              </a: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" name="Shape 236"/>
          <p:cNvGrpSpPr/>
          <p:nvPr/>
        </p:nvGrpSpPr>
        <p:grpSpPr>
          <a:xfrm>
            <a:off x="6133414" y="2362200"/>
            <a:ext cx="2742545" cy="2433031"/>
            <a:chOff x="6133414" y="2401998"/>
            <a:chExt cx="2742545" cy="2433031"/>
          </a:xfrm>
        </p:grpSpPr>
        <p:pic>
          <p:nvPicPr>
            <p:cNvPr id="49" name="Shape 2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133414" y="2401998"/>
              <a:ext cx="2742545" cy="2063700"/>
            </a:xfrm>
            <a:prstGeom prst="rect">
              <a:avLst/>
            </a:prstGeom>
            <a:noFill/>
            <a:ln w="9525" cap="flat" cmpd="sng">
              <a:solidFill>
                <a:srgbClr val="7F7F7F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50" name="Shape 238"/>
            <p:cNvSpPr txBox="1"/>
            <p:nvPr/>
          </p:nvSpPr>
          <p:spPr>
            <a:xfrm>
              <a:off x="6133414" y="4465697"/>
              <a:ext cx="27159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Infiltration Bumpouts</a:t>
              </a:r>
              <a:endParaRPr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Shape 239"/>
          <p:cNvSpPr/>
          <p:nvPr/>
        </p:nvSpPr>
        <p:spPr>
          <a:xfrm>
            <a:off x="457200" y="4876800"/>
            <a:ext cx="82296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most urban areas, stormwater is drained through engineered collection systems and discharged into nearby waterways; trash, bacteria, heavy metals, and other pollutants from the urban landscape can all be included in the discharge.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Shape 240"/>
          <p:cNvSpPr txBox="1"/>
          <p:nvPr/>
        </p:nvSpPr>
        <p:spPr>
          <a:xfrm>
            <a:off x="0" y="663732"/>
            <a:ext cx="9144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is Green Infrastructure?</a:t>
            </a:r>
            <a:endParaRPr sz="3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18125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4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337" y="1661878"/>
            <a:ext cx="8768219" cy="4391431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976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Visualization and Sense-Making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9706" y="980994"/>
            <a:ext cx="8973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Current visualization approach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for smart cities data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96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976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Data Visualization Challenges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7975" y="985275"/>
            <a:ext cx="7029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</a:rPr>
              <a:t>Limited field of view of </a:t>
            </a:r>
            <a:r>
              <a:rPr lang="en-US" sz="3200" dirty="0" smtClean="0">
                <a:solidFill>
                  <a:prstClr val="black"/>
                </a:solidFill>
              </a:rPr>
              <a:t>objects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</a:rPr>
              <a:t>Lack of real-time data </a:t>
            </a:r>
            <a:r>
              <a:rPr lang="en-US" sz="3200" dirty="0" smtClean="0">
                <a:solidFill>
                  <a:prstClr val="black"/>
                </a:solidFill>
              </a:rPr>
              <a:t>dissemination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</a:rPr>
              <a:t>Lack of Features Enabling Collaboration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14" y="4226135"/>
            <a:ext cx="3854886" cy="18069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215" y="4214115"/>
            <a:ext cx="3349814" cy="209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9763" y="2927945"/>
            <a:ext cx="75526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Smart visualization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is the 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FIRST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step toward becoming a truly smart city*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83958" y="6516700"/>
            <a:ext cx="6950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</a:rPr>
              <a:t>*Jan-Philipp Mohr(2017) “IMMERSIVE </a:t>
            </a:r>
            <a:r>
              <a:rPr lang="en-US" sz="1400" dirty="0">
                <a:latin typeface="Arial" panose="020B0604020202020204" pitchFamily="34" charset="0"/>
              </a:rPr>
              <a:t>DATA </a:t>
            </a:r>
            <a:r>
              <a:rPr lang="en-US" sz="1400" dirty="0" smtClean="0">
                <a:latin typeface="Arial" panose="020B0604020202020204" pitchFamily="34" charset="0"/>
              </a:rPr>
              <a:t>VISUALIZATION FOR </a:t>
            </a:r>
            <a:r>
              <a:rPr lang="en-US" sz="1400" dirty="0">
                <a:latin typeface="Arial" panose="020B0604020202020204" pitchFamily="34" charset="0"/>
              </a:rPr>
              <a:t>SMART </a:t>
            </a:r>
            <a:r>
              <a:rPr lang="en-US" sz="1400" dirty="0" smtClean="0">
                <a:latin typeface="Arial" panose="020B0604020202020204" pitchFamily="34" charset="0"/>
              </a:rPr>
              <a:t>CITIES”</a:t>
            </a:r>
            <a:endParaRPr lang="en-US" sz="14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30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976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Why Mixed Reality?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7976" y="985275"/>
            <a:ext cx="830993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Mixed Reality allows to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see at different scale, from different perspective.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</a:rPr>
              <a:t>Helps for </a:t>
            </a:r>
            <a:r>
              <a:rPr lang="en-US" sz="3200" b="1" dirty="0">
                <a:solidFill>
                  <a:prstClr val="black"/>
                </a:solidFill>
              </a:rPr>
              <a:t>optimal</a:t>
            </a:r>
            <a:r>
              <a:rPr lang="en-US" sz="3200" dirty="0">
                <a:solidFill>
                  <a:prstClr val="black"/>
                </a:solidFill>
              </a:rPr>
              <a:t> actions and </a:t>
            </a:r>
            <a:r>
              <a:rPr lang="en-US" sz="3200" dirty="0" smtClean="0">
                <a:solidFill>
                  <a:prstClr val="black"/>
                </a:solidFill>
              </a:rPr>
              <a:t>decisions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</a:rPr>
              <a:t>When we see things we make progress</a:t>
            </a:r>
            <a:endParaRPr lang="en-US" sz="3200" baseline="0" dirty="0" smtClean="0">
              <a:solidFill>
                <a:prstClr val="black"/>
              </a:solidFill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</a:rPr>
              <a:t>Allow to live experience in augmented and virtual environments</a:t>
            </a:r>
          </a:p>
          <a:p>
            <a:pPr lvl="1"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/>
            </a:r>
            <a:b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756" y="4421820"/>
            <a:ext cx="4641152" cy="217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976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Why Mixed Reality?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7976" y="985275"/>
            <a:ext cx="83099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AR/VR offer large possibilities to visualize complex urban systems, to live and share urban experience, to create emotional environment, to learn, to understand, to act together for the city.</a:t>
            </a:r>
          </a:p>
          <a:p>
            <a:pPr marR="0" lvl="1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/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28" y="4074399"/>
            <a:ext cx="5837232" cy="24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5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Methodology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508" y="1502319"/>
            <a:ext cx="77550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Describe the steps,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tools, and data you use to achieve your objective.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963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Research </a:t>
            </a:r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Objectives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976" y="985275"/>
            <a:ext cx="83099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</a:rPr>
              <a:t>Create a platform to </a:t>
            </a:r>
            <a:r>
              <a:rPr lang="en-US" sz="3200" b="1" dirty="0">
                <a:solidFill>
                  <a:prstClr val="black"/>
                </a:solidFill>
              </a:rPr>
              <a:t>predict</a:t>
            </a:r>
            <a:r>
              <a:rPr lang="en-US" sz="3200" dirty="0">
                <a:solidFill>
                  <a:prstClr val="black"/>
                </a:solidFill>
              </a:rPr>
              <a:t> overflows in order to help utility managers before disasters</a:t>
            </a:r>
            <a:r>
              <a:rPr lang="en-US" sz="3200" dirty="0" smtClean="0">
                <a:solidFill>
                  <a:prstClr val="black"/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prstClr val="black"/>
              </a:solidFill>
            </a:endParaRPr>
          </a:p>
          <a:p>
            <a:pPr marL="457200" marR="0" lvl="0" indent="-4572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</a:rPr>
              <a:t>Create a digital twin for the stormwater network and enable utility managers for better decision making using Mixed Reality technology.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/>
            </a:r>
            <a:b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14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Research Method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74371257"/>
              </p:ext>
            </p:extLst>
          </p:nvPr>
        </p:nvGraphicFramePr>
        <p:xfrm>
          <a:off x="471812" y="1428661"/>
          <a:ext cx="8108515" cy="5072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02076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Methodology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2" y="1581007"/>
            <a:ext cx="8483823" cy="45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5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Phase 1: SWMM model data generation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4508" y="1114012"/>
            <a:ext cx="83813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Run SWMM for a number of different precipitations and find pipes or junctions with overflow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problems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</a:rPr>
              <a:t>5 minute sampling </a:t>
            </a:r>
            <a:r>
              <a:rPr lang="en-US" sz="3200" dirty="0" smtClean="0">
                <a:solidFill>
                  <a:prstClr val="black"/>
                </a:solidFill>
              </a:rPr>
              <a:t>hydrographs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3200" dirty="0" smtClean="0">
                <a:solidFill>
                  <a:prstClr val="black"/>
                </a:solidFill>
              </a:rPr>
              <a:t>All data is from city of Raleigh</a:t>
            </a:r>
            <a:endParaRPr lang="en-US" sz="3200" dirty="0">
              <a:solidFill>
                <a:prstClr val="black"/>
              </a:solidFill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6614" t="12653" r="59918" b="7920"/>
          <a:stretch/>
        </p:blipFill>
        <p:spPr>
          <a:xfrm>
            <a:off x="5858884" y="3360078"/>
            <a:ext cx="2997017" cy="28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5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Outline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1874" y="1240459"/>
            <a:ext cx="5113900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Introduction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 smtClean="0">
                <a:solidFill>
                  <a:prstClr val="black"/>
                </a:solidFill>
                <a:latin typeface="+mj-lt"/>
              </a:rPr>
              <a:t>Background and Objective Statement</a:t>
            </a:r>
            <a:endParaRPr lang="fa-IR" sz="2400" dirty="0" smtClean="0">
              <a:solidFill>
                <a:prstClr val="black"/>
              </a:solidFill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Observed </a:t>
            </a:r>
            <a:r>
              <a:rPr lang="en-US" sz="2400" dirty="0" smtClean="0">
                <a:latin typeface="+mj-lt"/>
              </a:rPr>
              <a:t>problems</a:t>
            </a:r>
            <a:endParaRPr lang="en-US" sz="2400" dirty="0" smtClean="0">
              <a:solidFill>
                <a:prstClr val="black"/>
              </a:solidFill>
              <a:latin typeface="+mj-lt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Research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 Objective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Methodology</a:t>
            </a:r>
            <a:endParaRPr kumimoji="0" lang="fa-IR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Proposed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Research method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ANN </a:t>
            </a:r>
            <a:r>
              <a:rPr lang="en-US" sz="2400" dirty="0" smtClean="0">
                <a:latin typeface="+mj-lt"/>
              </a:rPr>
              <a:t>model</a:t>
            </a:r>
            <a:endParaRPr lang="en-US" sz="24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Mixed Reality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 smtClean="0">
                <a:solidFill>
                  <a:prstClr val="black"/>
                </a:solidFill>
                <a:latin typeface="+mj-lt"/>
              </a:rPr>
              <a:t>Results 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Discussion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 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baseline="0" dirty="0" smtClean="0">
                <a:solidFill>
                  <a:prstClr val="black"/>
                </a:solidFill>
                <a:latin typeface="+mj-lt"/>
              </a:rPr>
              <a:t>Limitation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Conclusion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55" y="3244242"/>
            <a:ext cx="2922282" cy="292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4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9535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Phase 2: Which Precipitations Cause Overflow Problems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4508" y="1114012"/>
            <a:ext cx="530170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Precipitation hydrograph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Precipitations with high peak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1096027" y="2909170"/>
          <a:ext cx="6770318" cy="3341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1629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9535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Phase 2: Which Precipitations Cause Overflow Problems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mplete_storm_hydrograph_in_small_stream_channel.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3658" y="1367775"/>
            <a:ext cx="6076906" cy="455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5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Make The Precipitation Shape More Simple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4508" y="1114012"/>
            <a:ext cx="7004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Simplify hydrograph with four numbers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1627166"/>
              </p:ext>
            </p:extLst>
          </p:nvPr>
        </p:nvGraphicFramePr>
        <p:xfrm>
          <a:off x="732772" y="1872640"/>
          <a:ext cx="7647140" cy="4565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3680383" y="5536504"/>
            <a:ext cx="4539" cy="5958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508633" y="5671592"/>
            <a:ext cx="4539" cy="4580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469711" y="6438378"/>
            <a:ext cx="28434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47871" y="5177986"/>
            <a:ext cx="71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Var. 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891414" y="2161551"/>
            <a:ext cx="71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Var. 2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045065" y="5296854"/>
            <a:ext cx="71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Var. 3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556342" y="6427565"/>
            <a:ext cx="135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Var. 4 (time)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573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Data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4508" y="1114012"/>
            <a:ext cx="64226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Dataset (</a:t>
            </a:r>
            <a:r>
              <a:rPr lang="en-US" sz="3200" dirty="0">
                <a:solidFill>
                  <a:prstClr val="black"/>
                </a:solidFill>
              </a:rPr>
              <a:t>150 different </a:t>
            </a:r>
            <a:r>
              <a:rPr lang="en-US" sz="3200" dirty="0" smtClean="0">
                <a:solidFill>
                  <a:prstClr val="black"/>
                </a:solidFill>
              </a:rPr>
              <a:t>hydrographs)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683" y="2257306"/>
            <a:ext cx="3586750" cy="33427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30" y="2609143"/>
            <a:ext cx="3518770" cy="26390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41808" y="5506748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400" noProof="0" dirty="0" smtClean="0">
                <a:solidFill>
                  <a:prstClr val="black"/>
                </a:solidFill>
              </a:rPr>
              <a:t>t-SNE chart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5496" y="5521626"/>
            <a:ext cx="218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3 factor plotting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4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Machine Learning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4508" y="1502319"/>
            <a:ext cx="829733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Neural net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fitting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4 inputs for each hydrograph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73 outputs for each junction in network(1 or 0)</a:t>
            </a:r>
            <a:endParaRPr kumimoji="0" lang="fa-I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3 hidden layers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2153" t="39753" r="66006" b="49630"/>
          <a:stretch/>
        </p:blipFill>
        <p:spPr>
          <a:xfrm>
            <a:off x="1568450" y="3634138"/>
            <a:ext cx="6085506" cy="153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9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ML Results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4508" y="1502319"/>
            <a:ext cx="29175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70% training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15% validation</a:t>
            </a:r>
            <a:endParaRPr kumimoji="0" lang="fa-I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15%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02" y="228714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4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ML Results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4508" y="1502319"/>
            <a:ext cx="775509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MSE =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6.14e-2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R =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8.63e-1</a:t>
            </a:r>
            <a:endParaRPr kumimoji="0" lang="fa-I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Mean Squared Error is the average squared difference between outputs and targets. Lower values are better. Zero means no error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Regression R Values measure the correlation between outputs and targets. An R value of 1 means a close relationship, 0 a random relationship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685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Unity Model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51" y="940159"/>
            <a:ext cx="3961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Water Flow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Mapping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51" y="1524934"/>
            <a:ext cx="8305800" cy="426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Results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291" y="914663"/>
            <a:ext cx="9270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Test a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totally new test with just one misclassification 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291" y="2539633"/>
            <a:ext cx="3448465" cy="2824434"/>
            <a:chOff x="209134" y="2539633"/>
            <a:chExt cx="3448465" cy="2824434"/>
          </a:xfrm>
        </p:grpSpPr>
        <p:graphicFrame>
          <p:nvGraphicFramePr>
            <p:cNvPr id="5" name="Char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79579264"/>
                </p:ext>
              </p:extLst>
            </p:nvPr>
          </p:nvGraphicFramePr>
          <p:xfrm>
            <a:off x="209134" y="2539633"/>
            <a:ext cx="3448465" cy="24119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/>
            <p:cNvSpPr txBox="1"/>
            <p:nvPr/>
          </p:nvSpPr>
          <p:spPr>
            <a:xfrm>
              <a:off x="764488" y="4994735"/>
              <a:ext cx="2337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Forecasted hydrograph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44348" y="2383245"/>
            <a:ext cx="4592684" cy="3193766"/>
            <a:chOff x="4551316" y="2496489"/>
            <a:chExt cx="4592684" cy="335527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1316" y="2496489"/>
              <a:ext cx="4392266" cy="296089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626489" y="5482436"/>
              <a:ext cx="4517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Predicted overflow pipes in MR environment 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310934" y="3316098"/>
            <a:ext cx="1318218" cy="767921"/>
            <a:chOff x="3426130" y="3316098"/>
            <a:chExt cx="1318218" cy="767921"/>
          </a:xfrm>
        </p:grpSpPr>
        <p:sp>
          <p:nvSpPr>
            <p:cNvPr id="10" name="Right Arrow 9"/>
            <p:cNvSpPr/>
            <p:nvPr/>
          </p:nvSpPr>
          <p:spPr>
            <a:xfrm>
              <a:off x="3426130" y="3316098"/>
              <a:ext cx="1318218" cy="76792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26130" y="3515392"/>
              <a:ext cx="1203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Neural Net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7976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Discussion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508" y="1502319"/>
            <a:ext cx="77550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How your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results answer the question that you identify in the background, “What has not been done in this area of research”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aseline="0" dirty="0" smtClean="0">
                <a:solidFill>
                  <a:prstClr val="black"/>
                </a:solidFill>
              </a:rPr>
              <a:t>How do</a:t>
            </a:r>
            <a:r>
              <a:rPr lang="en-US" sz="3200" dirty="0" smtClean="0">
                <a:solidFill>
                  <a:prstClr val="black"/>
                </a:solidFill>
              </a:rPr>
              <a:t> the results of your project help advance smart city applications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What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is a vision for how you or other researchers could build on the results you have demonstrated and develop a complete smart city application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906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Introduction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146" y="1478453"/>
            <a:ext cx="80918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What is a working definition of smart cities</a:t>
            </a:r>
          </a:p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3200" noProof="0" dirty="0" smtClean="0">
                <a:solidFill>
                  <a:prstClr val="black"/>
                </a:solidFill>
              </a:rPr>
              <a:t>//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</a:rPr>
              <a:t>What smart city application area are you working in, and how does that area address or achieve the goals of a smart city.</a:t>
            </a:r>
          </a:p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</a:rPr>
              <a:t>//prediction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06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Discussion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508" y="1502319"/>
            <a:ext cx="7755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How your results answer the question that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7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Limitation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508" y="1502319"/>
            <a:ext cx="77550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Identify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at least one criticism of smart cities that you identify from the literature and include citation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aseline="0" dirty="0" smtClean="0">
                <a:solidFill>
                  <a:prstClr val="black"/>
                </a:solidFill>
              </a:rPr>
              <a:t>Does</a:t>
            </a:r>
            <a:r>
              <a:rPr lang="en-US" sz="3200" dirty="0" smtClean="0">
                <a:solidFill>
                  <a:prstClr val="black"/>
                </a:solidFill>
              </a:rPr>
              <a:t> your project show evidence to support this criticism, or does it leave that criticism un addressed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What is the limitation of your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project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aseline="0" dirty="0" smtClean="0">
                <a:solidFill>
                  <a:prstClr val="black"/>
                </a:solidFill>
              </a:rPr>
              <a:t>How</a:t>
            </a:r>
            <a:r>
              <a:rPr lang="en-US" sz="3200" dirty="0" smtClean="0">
                <a:solidFill>
                  <a:prstClr val="black"/>
                </a:solidFill>
              </a:rPr>
              <a:t> could future work that builds on your project address criticisms or limitations of smart cities applications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812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Limitation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508" y="1502319"/>
            <a:ext cx="77550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</a:rPr>
              <a:t>We found the problems, but what we can do about it? How we can use our resource in an optimal way? How we can improve the accuracy of the neural net?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31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Conclusion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508" y="1502319"/>
            <a:ext cx="7755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Summarize what you have done what are your finding</a:t>
            </a:r>
            <a:r>
              <a:rPr lang="en-US" sz="3200" dirty="0" smtClean="0">
                <a:solidFill>
                  <a:prstClr val="black"/>
                </a:solidFill>
              </a:rPr>
              <a:t>s and what are your contributions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110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Conclusion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508" y="1502319"/>
            <a:ext cx="7755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Summarize what you have done what are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7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Definition of Smart Cities and Application Area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799" y="1526129"/>
            <a:ext cx="78945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 smart city is an urban area that uses different types of electronic data collection sensors to supply information which is used to </a:t>
            </a:r>
            <a:r>
              <a:rPr lang="en-US" sz="2400" b="1" dirty="0"/>
              <a:t>manage assets</a:t>
            </a:r>
            <a:r>
              <a:rPr lang="en-US" sz="2400" dirty="0"/>
              <a:t> and resources </a:t>
            </a:r>
            <a:r>
              <a:rPr lang="en-US" sz="2400" dirty="0" smtClean="0"/>
              <a:t>efficiently.</a:t>
            </a:r>
          </a:p>
          <a:p>
            <a:endParaRPr lang="fa-IR" sz="2400" dirty="0" smtClean="0"/>
          </a:p>
          <a:p>
            <a:r>
              <a:rPr lang="en-US" sz="2400" dirty="0"/>
              <a:t>This includes data collected from citizens, devices, and assets that is processed and analyzed to monitor and manage traffic and transportation systems, power plants, water supply networks</a:t>
            </a:r>
            <a:r>
              <a:rPr lang="en-US" sz="2400" dirty="0" smtClean="0"/>
              <a:t>, </a:t>
            </a:r>
            <a:r>
              <a:rPr lang="en-US" sz="2400" b="1" dirty="0" smtClean="0"/>
              <a:t>stormwater networks</a:t>
            </a:r>
            <a:r>
              <a:rPr lang="en-US" sz="2400" dirty="0" smtClean="0"/>
              <a:t>, </a:t>
            </a:r>
            <a:r>
              <a:rPr lang="en-US" sz="2400" dirty="0"/>
              <a:t>waste management, law enforcement, information systems, schools, libraries, hospitals, and other community services.</a:t>
            </a:r>
          </a:p>
        </p:txBody>
      </p:sp>
    </p:spTree>
    <p:extLst>
      <p:ext uri="{BB962C8B-B14F-4D97-AF65-F5344CB8AC3E}">
        <p14:creationId xmlns:p14="http://schemas.microsoft.com/office/powerpoint/2010/main" val="242309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Background and Objective Statement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1146" y="1478453"/>
            <a:ext cx="809181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What </a:t>
            </a:r>
            <a:r>
              <a:rPr lang="en-US" sz="3200" dirty="0" smtClean="0">
                <a:solidFill>
                  <a:prstClr val="black"/>
                </a:solidFill>
              </a:rPr>
              <a:t>has been done in your specific area of smart city research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The review </a:t>
            </a:r>
            <a:r>
              <a:rPr lang="en-US" sz="3200" dirty="0" smtClean="0">
                <a:solidFill>
                  <a:prstClr val="black"/>
                </a:solidFill>
              </a:rPr>
              <a:t>of literature should lead directly to a statement of what has not been done in this area. Specifically what has not been done that your project will address? What is the solution that your project demonstrates? 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State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very clearly: “ The objective of this research is to …”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65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976"/>
            <a:ext cx="3225114" cy="521909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Observed </a:t>
            </a:r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Problems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523083" y="1443204"/>
            <a:ext cx="3620917" cy="4673349"/>
            <a:chOff x="5523083" y="1975164"/>
            <a:chExt cx="3620917" cy="4673349"/>
          </a:xfrm>
        </p:grpSpPr>
        <p:pic>
          <p:nvPicPr>
            <p:cNvPr id="18" name="Shape 197" descr="Floodi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23083" y="1975164"/>
              <a:ext cx="3277417" cy="4141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Shape 198"/>
            <p:cNvSpPr txBox="1"/>
            <p:nvPr/>
          </p:nvSpPr>
          <p:spPr>
            <a:xfrm>
              <a:off x="5649512" y="6063737"/>
              <a:ext cx="3494488" cy="584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i="1" dirty="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Basement flooding complaints</a:t>
              </a:r>
              <a:r>
                <a:rPr lang="en-US" sz="1600" dirty="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 documented in Chicago during 2004</a:t>
              </a:r>
              <a:endParaRPr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55575" y="876971"/>
            <a:ext cx="6074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Overflow in stormwater networks</a:t>
            </a:r>
          </a:p>
        </p:txBody>
      </p:sp>
      <p:pic>
        <p:nvPicPr>
          <p:cNvPr id="11" name="Shape 1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179" y="1425707"/>
            <a:ext cx="1940069" cy="248418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2" name="Shape 1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61585" y="1461746"/>
            <a:ext cx="2317998" cy="248418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3131552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976"/>
            <a:ext cx="3225114" cy="521909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Observed </a:t>
            </a:r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Problems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529828" y="1514412"/>
            <a:ext cx="3620917" cy="4673349"/>
            <a:chOff x="5523083" y="1975164"/>
            <a:chExt cx="3620917" cy="4673349"/>
          </a:xfrm>
        </p:grpSpPr>
        <p:pic>
          <p:nvPicPr>
            <p:cNvPr id="18" name="Shape 197" descr="Floodi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23083" y="1975164"/>
              <a:ext cx="3277417" cy="4141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Shape 198"/>
            <p:cNvSpPr txBox="1"/>
            <p:nvPr/>
          </p:nvSpPr>
          <p:spPr>
            <a:xfrm>
              <a:off x="5649512" y="6063737"/>
              <a:ext cx="3494488" cy="584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Basement flooding complaints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 documented in Chicago during 2004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55575" y="876971"/>
            <a:ext cx="6074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Overflow in stormwater networks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40088" y="1649762"/>
            <a:ext cx="4883857" cy="4290173"/>
            <a:chOff x="-4648156" y="663670"/>
            <a:chExt cx="4467087" cy="4018765"/>
          </a:xfrm>
        </p:grpSpPr>
        <p:sp>
          <p:nvSpPr>
            <p:cNvPr id="39" name="Shape 195"/>
            <p:cNvSpPr/>
            <p:nvPr/>
          </p:nvSpPr>
          <p:spPr>
            <a:xfrm>
              <a:off x="-879018" y="1931464"/>
              <a:ext cx="574261" cy="1016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96"/>
            <p:cNvSpPr/>
            <p:nvPr/>
          </p:nvSpPr>
          <p:spPr>
            <a:xfrm>
              <a:off x="-4421766" y="1889499"/>
              <a:ext cx="574261" cy="1016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" name="Shape 199"/>
            <p:cNvGrpSpPr/>
            <p:nvPr/>
          </p:nvGrpSpPr>
          <p:grpSpPr>
            <a:xfrm>
              <a:off x="-4546587" y="663670"/>
              <a:ext cx="4365518" cy="4018765"/>
              <a:chOff x="4425091" y="1512955"/>
              <a:chExt cx="4365518" cy="4018765"/>
            </a:xfrm>
          </p:grpSpPr>
          <p:grpSp>
            <p:nvGrpSpPr>
              <p:cNvPr id="50" name="Shape 200"/>
              <p:cNvGrpSpPr/>
              <p:nvPr/>
            </p:nvGrpSpPr>
            <p:grpSpPr>
              <a:xfrm>
                <a:off x="4425091" y="1528078"/>
                <a:ext cx="4365518" cy="4003642"/>
                <a:chOff x="-1168258" y="1517035"/>
                <a:chExt cx="4365518" cy="4003642"/>
              </a:xfrm>
            </p:grpSpPr>
            <p:pic>
              <p:nvPicPr>
                <p:cNvPr id="54" name="Shape 20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-1161285" y="1517035"/>
                  <a:ext cx="2057400" cy="1371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5" name="Shape 202"/>
                <p:cNvSpPr/>
                <p:nvPr/>
              </p:nvSpPr>
              <p:spPr>
                <a:xfrm>
                  <a:off x="-1168258" y="4941957"/>
                  <a:ext cx="4365518" cy="57872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CFFCC"/>
                </a:solidFill>
                <a:ln w="9525" cap="flat" cmpd="sng">
                  <a:solidFill>
                    <a:srgbClr val="7F7F7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just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Arial"/>
                      <a:cs typeface="Arial"/>
                      <a:sym typeface="Arial"/>
                    </a:rPr>
                    <a:t>Stormwater flow monitoring via low-cost sensor networks and social networking. </a:t>
                  </a:r>
                  <a:endParaRPr kumimoji="0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1" name="Shape 203"/>
              <p:cNvSpPr txBox="1"/>
              <p:nvPr/>
            </p:nvSpPr>
            <p:spPr>
              <a:xfrm>
                <a:off x="4474888" y="2870208"/>
                <a:ext cx="20186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rPr>
                  <a:t>Drainage</a:t>
                </a:r>
                <a:endParaRPr kumimoji="0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2" name="Shape 204"/>
              <p:cNvSpPr txBox="1"/>
              <p:nvPr/>
            </p:nvSpPr>
            <p:spPr>
              <a:xfrm>
                <a:off x="6681376" y="2867998"/>
                <a:ext cx="20098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rPr>
                  <a:t>Overflow</a:t>
                </a:r>
                <a:endParaRPr kumimoji="0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pic>
            <p:nvPicPr>
              <p:cNvPr id="53" name="Shape 20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635273" y="1512955"/>
                <a:ext cx="2057400" cy="1371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" name="Shape 20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4648156" y="2960714"/>
              <a:ext cx="1027043" cy="102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Shape 20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3538283" y="2714931"/>
              <a:ext cx="1970700" cy="126178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44" name="Shape 20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4271535">
              <a:off x="-3962353" y="3148454"/>
              <a:ext cx="965196" cy="760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Shape 20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-4262518" y="2270505"/>
              <a:ext cx="256032" cy="25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Shape 21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-1267307" y="3015932"/>
              <a:ext cx="879921" cy="7067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Shape 21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-719770" y="2312470"/>
              <a:ext cx="256032" cy="25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Shape 21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16773946">
              <a:off x="-2009866" y="3091028"/>
              <a:ext cx="965196" cy="760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Shape 213"/>
            <p:cNvSpPr/>
            <p:nvPr/>
          </p:nvSpPr>
          <p:spPr>
            <a:xfrm>
              <a:off x="-2941939" y="3446628"/>
              <a:ext cx="839304" cy="386522"/>
            </a:xfrm>
            <a:prstGeom prst="ellipse">
              <a:avLst/>
            </a:prstGeom>
            <a:solidFill>
              <a:srgbClr val="FF0000">
                <a:alpha val="49803"/>
              </a:srgbClr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96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976"/>
            <a:ext cx="3225114" cy="521909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Observed </a:t>
            </a:r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Problems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7975" y="935123"/>
            <a:ext cx="4962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</a:rPr>
              <a:t>Water Problems Elsewhere</a:t>
            </a:r>
          </a:p>
        </p:txBody>
      </p:sp>
      <p:pic>
        <p:nvPicPr>
          <p:cNvPr id="13" name="Shape 2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2557" y="1519898"/>
            <a:ext cx="6241050" cy="37285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" name="TextBox 9"/>
          <p:cNvSpPr txBox="1"/>
          <p:nvPr/>
        </p:nvSpPr>
        <p:spPr>
          <a:xfrm>
            <a:off x="2252050" y="5540792"/>
            <a:ext cx="5217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3200" b="1" dirty="0" smtClean="0">
                <a:solidFill>
                  <a:prstClr val="black"/>
                </a:solidFill>
              </a:rPr>
              <a:t>Is it possible to predict them?</a:t>
            </a:r>
            <a:endParaRPr lang="en-US" sz="3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79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2976"/>
            <a:ext cx="3225114" cy="521909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Observed </a:t>
            </a:r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Problems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7" name="Shape 183"/>
          <p:cNvSpPr/>
          <p:nvPr/>
        </p:nvSpPr>
        <p:spPr>
          <a:xfrm>
            <a:off x="8141368" y="6363368"/>
            <a:ext cx="895685" cy="4946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184"/>
          <p:cNvSpPr txBox="1">
            <a:spLocks/>
          </p:cNvSpPr>
          <p:nvPr/>
        </p:nvSpPr>
        <p:spPr bwMode="auto">
          <a:xfrm>
            <a:off x="-106947" y="228600"/>
            <a:ext cx="9144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spcFirstLastPara="1" vert="horz" wrap="square" lIns="91425" tIns="45700" rIns="91425" bIns="45700" numCol="1" anchor="b" anchorCtr="0" compatLnSpc="1">
            <a:prstTxWarp prst="textNoShape">
              <a:avLst/>
            </a:prstTxWarp>
            <a:noAutofit/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dirty="0" smtClean="0">
                <a:solidFill>
                  <a:schemeClr val="dk1"/>
                </a:solidFill>
                <a:ea typeface="Arial"/>
                <a:sym typeface="Arial"/>
              </a:rPr>
              <a:t>Motivation</a:t>
            </a:r>
            <a:endParaRPr lang="en-US" sz="3600" dirty="0">
              <a:solidFill>
                <a:schemeClr val="dk1"/>
              </a:solidFill>
              <a:ea typeface="Arial"/>
              <a:sym typeface="Arial"/>
            </a:endParaRPr>
          </a:p>
        </p:txBody>
      </p:sp>
      <p:sp>
        <p:nvSpPr>
          <p:cNvPr id="11" name="Shape 185"/>
          <p:cNvSpPr txBox="1"/>
          <p:nvPr/>
        </p:nvSpPr>
        <p:spPr>
          <a:xfrm>
            <a:off x="457199" y="1143000"/>
            <a:ext cx="8229600" cy="50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Changes to Infrastructure and Climate </a:t>
            </a:r>
            <a:r>
              <a:rPr kumimoji="0" 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Impact Surface Runoff</a:t>
            </a:r>
            <a:endParaRPr kumimoji="0" sz="1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tabLst/>
              <a:defRPr/>
            </a:pPr>
            <a:r>
              <a:rPr kumimoji="0" lang="en-US" sz="19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kumimoji="0" lang="en-US" sz="1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impervious surfaces captures larger volumes of precipitation</a:t>
            </a:r>
            <a:endParaRPr kumimoji="0" sz="19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• larger storm events result in larger runoff volumes</a:t>
            </a:r>
            <a:endParaRPr kumimoji="0" sz="19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Surface Runoff Changes Impact Combined Sewer Overflow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• dry weather conditions generally do not present a problem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tabLst/>
              <a:defRPr/>
            </a:pPr>
            <a:r>
              <a:rPr kumimoji="0" lang="en-US" sz="1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wet weather conditions can cause a CSO to occur</a:t>
            </a:r>
            <a:endParaRPr kumimoji="0" sz="1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tabLst/>
              <a:defRPr/>
            </a:pPr>
            <a:endParaRPr kumimoji="0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There are No Low-Cost Methods to Quantify CSO Outflow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tabLst/>
              <a:defRPr/>
            </a:pPr>
            <a:r>
              <a:rPr kumimoji="0" lang="en-US" sz="1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sensing systems require investment in proprietary hardware and software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• existing camera infrastructure can leverage computer vision algorithms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Shape 1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9196" y="4341484"/>
            <a:ext cx="4967605" cy="225361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4" name="Shape 1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366" y="4599608"/>
            <a:ext cx="1563370" cy="17373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5" name="Shape 18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62736" y="4599608"/>
            <a:ext cx="1421130" cy="17373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97722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cstate-ppt-template-horizontal-left-logo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23241</TotalTime>
  <Words>1112</Words>
  <Application>Microsoft Office PowerPoint</Application>
  <PresentationFormat>On-screen Show (4:3)</PresentationFormat>
  <Paragraphs>187</Paragraphs>
  <Slides>35</Slides>
  <Notes>34</Notes>
  <HiddenSlides>9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ＭＳ Ｐゴシック</vt:lpstr>
      <vt:lpstr>Arial</vt:lpstr>
      <vt:lpstr>Calibri</vt:lpstr>
      <vt:lpstr>Times New Roman</vt:lpstr>
      <vt:lpstr>ncstate-ppt-template-horizontal-left-logo (1)</vt:lpstr>
      <vt:lpstr>PowerPoint Presentation</vt:lpstr>
      <vt:lpstr>Outline</vt:lpstr>
      <vt:lpstr>Introduction</vt:lpstr>
      <vt:lpstr>Definition of Smart Cities and Application Area</vt:lpstr>
      <vt:lpstr>Background and Objective Statement</vt:lpstr>
      <vt:lpstr>Observed Problems</vt:lpstr>
      <vt:lpstr>Observed Problems</vt:lpstr>
      <vt:lpstr>Observed Problems</vt:lpstr>
      <vt:lpstr>Observed Problems</vt:lpstr>
      <vt:lpstr>Observed Problems</vt:lpstr>
      <vt:lpstr>Visualization and Sense-Making</vt:lpstr>
      <vt:lpstr>Data Visualization Challenges</vt:lpstr>
      <vt:lpstr>Why Mixed Reality?</vt:lpstr>
      <vt:lpstr>Why Mixed Reality?</vt:lpstr>
      <vt:lpstr>Methodology</vt:lpstr>
      <vt:lpstr>Research Objectives</vt:lpstr>
      <vt:lpstr>Research Method</vt:lpstr>
      <vt:lpstr>Methodology</vt:lpstr>
      <vt:lpstr>Phase 1: SWMM model data generation</vt:lpstr>
      <vt:lpstr>Phase 2: Which Precipitations Cause Overflow Problems</vt:lpstr>
      <vt:lpstr>Phase 2: Which Precipitations Cause Overflow Problems</vt:lpstr>
      <vt:lpstr>Make The Precipitation Shape More Simple</vt:lpstr>
      <vt:lpstr>Data</vt:lpstr>
      <vt:lpstr>Machine Learning</vt:lpstr>
      <vt:lpstr>ML Results</vt:lpstr>
      <vt:lpstr>ML Results</vt:lpstr>
      <vt:lpstr>Unity Model</vt:lpstr>
      <vt:lpstr>Results</vt:lpstr>
      <vt:lpstr>Discussion</vt:lpstr>
      <vt:lpstr>Discussion</vt:lpstr>
      <vt:lpstr>Limitation</vt:lpstr>
      <vt:lpstr>Limitation</vt:lpstr>
      <vt:lpstr>Conclusion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Albert</dc:creator>
  <cp:lastModifiedBy>SNOGHAB</cp:lastModifiedBy>
  <cp:revision>566</cp:revision>
  <dcterms:created xsi:type="dcterms:W3CDTF">2014-07-06T19:35:00Z</dcterms:created>
  <dcterms:modified xsi:type="dcterms:W3CDTF">2018-04-22T18:33:45Z</dcterms:modified>
</cp:coreProperties>
</file>